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9" r:id="rId4"/>
    <p:sldMasterId id="2147483754" r:id="rId5"/>
    <p:sldMasterId id="2147483660" r:id="rId6"/>
    <p:sldMasterId id="2147483765" r:id="rId7"/>
    <p:sldMasterId id="2147483772" r:id="rId8"/>
    <p:sldMasterId id="2147483784" r:id="rId9"/>
  </p:sldMasterIdLst>
  <p:notesMasterIdLst>
    <p:notesMasterId r:id="rId39"/>
  </p:notesMasterIdLst>
  <p:handoutMasterIdLst>
    <p:handoutMasterId r:id="rId40"/>
  </p:handoutMasterIdLst>
  <p:sldIdLst>
    <p:sldId id="281" r:id="rId10"/>
    <p:sldId id="1436" r:id="rId11"/>
    <p:sldId id="1444" r:id="rId12"/>
    <p:sldId id="320" r:id="rId13"/>
    <p:sldId id="1447" r:id="rId14"/>
    <p:sldId id="1449" r:id="rId15"/>
    <p:sldId id="319" r:id="rId16"/>
    <p:sldId id="325" r:id="rId17"/>
    <p:sldId id="1443" r:id="rId18"/>
    <p:sldId id="1448" r:id="rId19"/>
    <p:sldId id="1450" r:id="rId20"/>
    <p:sldId id="321" r:id="rId21"/>
    <p:sldId id="1438" r:id="rId22"/>
    <p:sldId id="1439" r:id="rId23"/>
    <p:sldId id="1455" r:id="rId24"/>
    <p:sldId id="1451" r:id="rId25"/>
    <p:sldId id="497" r:id="rId26"/>
    <p:sldId id="323" r:id="rId27"/>
    <p:sldId id="326" r:id="rId28"/>
    <p:sldId id="1433" r:id="rId29"/>
    <p:sldId id="324" r:id="rId30"/>
    <p:sldId id="1445" r:id="rId31"/>
    <p:sldId id="1441" r:id="rId32"/>
    <p:sldId id="1446" r:id="rId33"/>
    <p:sldId id="1428" r:id="rId34"/>
    <p:sldId id="1429" r:id="rId35"/>
    <p:sldId id="1431" r:id="rId36"/>
    <p:sldId id="1430" r:id="rId37"/>
    <p:sldId id="333" r:id="rId38"/>
  </p:sldIdLst>
  <p:sldSz cx="12192000" cy="6858000"/>
  <p:notesSz cx="6858000" cy="9144000"/>
  <p:embeddedFontLst>
    <p:embeddedFont>
      <p:font typeface="British Council Sans" panose="020B0504020202020204" pitchFamily="34" charset="0"/>
      <p:regular r:id="rId41"/>
      <p:bold r:id="rId42"/>
      <p:italic r:id="rId43"/>
      <p:boldItalic r:id="rId44"/>
    </p:embeddedFont>
    <p:embeddedFont>
      <p:font typeface="British Council Sans Headline" panose="020B0504020202020204" pitchFamily="34" charset="0"/>
      <p:regular r:id="rId45"/>
      <p:bold r:id="rId46"/>
      <p:italic r:id="rId47"/>
      <p:boldItalic r:id="rId48"/>
    </p:embeddedFont>
    <p:embeddedFont>
      <p:font typeface="Verdana" panose="020B060403050404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dge, Emily (France)" initials="HE(" lastIdx="1" clrIdx="0">
    <p:extLst>
      <p:ext uri="{19B8F6BF-5375-455C-9EA6-DF929625EA0E}">
        <p15:presenceInfo xmlns:p15="http://schemas.microsoft.com/office/powerpoint/2012/main" userId="S::Emily.Hodge@britishcouncil.org::02ceba0b-ab83-420e-a0e5-bff3fcab89c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0061"/>
    <a:srgbClr val="005C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E46D74-ACCA-4836-9B1A-60F9E8A45C6D}" v="10" dt="2026-10-08T11:35:58.2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1912" autoAdjust="0"/>
    <p:restoredTop sz="95226" autoAdjust="0"/>
  </p:normalViewPr>
  <p:slideViewPr>
    <p:cSldViewPr snapToGrid="0">
      <p:cViewPr varScale="1">
        <p:scale>
          <a:sx n="75" d="100"/>
          <a:sy n="75" d="100"/>
        </p:scale>
        <p:origin x="628" y="48"/>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notesMaster" Target="notesMasters/notesMaster1.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font" Target="fonts/font1.fntdata"/><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9.fntdata"/><Relationship Id="rId57"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11.fntdata"/><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7A7BA6-C638-465B-9AAD-85D10B1E07AD}" type="datetimeFigureOut">
              <a:rPr lang="en-GB" smtClean="0"/>
              <a:t>13/10/2026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5C142D4-5647-4A56-9986-C5881B7B5362}" type="slidenum">
              <a:rPr lang="en-GB" smtClean="0"/>
              <a:t>‹#›</a:t>
            </a:fld>
            <a:endParaRPr lang="en-GB"/>
          </a:p>
        </p:txBody>
      </p:sp>
    </p:spTree>
    <p:extLst>
      <p:ext uri="{BB962C8B-B14F-4D97-AF65-F5344CB8AC3E}">
        <p14:creationId xmlns:p14="http://schemas.microsoft.com/office/powerpoint/2010/main" val="196926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03045-9E18-4723-8DEC-FFCFCD854557}" type="datetimeFigureOut">
              <a:rPr lang="en-GB" smtClean="0"/>
              <a:t>13/10/2026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C7F705-F937-46CB-A48B-0D9E19179A36}" type="slidenum">
              <a:rPr lang="en-GB" smtClean="0"/>
              <a:t>‹#›</a:t>
            </a:fld>
            <a:endParaRPr lang="en-GB"/>
          </a:p>
        </p:txBody>
      </p:sp>
    </p:spTree>
    <p:extLst>
      <p:ext uri="{BB962C8B-B14F-4D97-AF65-F5344CB8AC3E}">
        <p14:creationId xmlns:p14="http://schemas.microsoft.com/office/powerpoint/2010/main" val="1292058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C7F705-F937-46CB-A48B-0D9E19179A36}" type="slidenum">
              <a:rPr lang="en-GB" smtClean="0"/>
              <a:t>1</a:t>
            </a:fld>
            <a:endParaRPr lang="en-GB"/>
          </a:p>
        </p:txBody>
      </p:sp>
    </p:spTree>
    <p:extLst>
      <p:ext uri="{BB962C8B-B14F-4D97-AF65-F5344CB8AC3E}">
        <p14:creationId xmlns:p14="http://schemas.microsoft.com/office/powerpoint/2010/main" val="322071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C7F705-F937-46CB-A48B-0D9E19179A36}" type="slidenum">
              <a:rPr lang="en-GB" smtClean="0"/>
              <a:t>3</a:t>
            </a:fld>
            <a:endParaRPr lang="en-GB"/>
          </a:p>
        </p:txBody>
      </p:sp>
    </p:spTree>
    <p:extLst>
      <p:ext uri="{BB962C8B-B14F-4D97-AF65-F5344CB8AC3E}">
        <p14:creationId xmlns:p14="http://schemas.microsoft.com/office/powerpoint/2010/main" val="442240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C7F705-F937-46CB-A48B-0D9E19179A36}" type="slidenum">
              <a:rPr lang="en-GB" smtClean="0"/>
              <a:t>9</a:t>
            </a:fld>
            <a:endParaRPr lang="en-GB"/>
          </a:p>
        </p:txBody>
      </p:sp>
    </p:spTree>
    <p:extLst>
      <p:ext uri="{BB962C8B-B14F-4D97-AF65-F5344CB8AC3E}">
        <p14:creationId xmlns:p14="http://schemas.microsoft.com/office/powerpoint/2010/main" val="2851280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A5C7F705-F937-46CB-A48B-0D9E19179A36}" type="slidenum">
              <a:rPr lang="en-GB" smtClean="0"/>
              <a:t>10</a:t>
            </a:fld>
            <a:endParaRPr lang="en-GB"/>
          </a:p>
        </p:txBody>
      </p:sp>
    </p:spTree>
    <p:extLst>
      <p:ext uri="{BB962C8B-B14F-4D97-AF65-F5344CB8AC3E}">
        <p14:creationId xmlns:p14="http://schemas.microsoft.com/office/powerpoint/2010/main" val="3596034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C7F705-F937-46CB-A48B-0D9E19179A36}" type="slidenum">
              <a:rPr lang="en-GB" smtClean="0"/>
              <a:t>11</a:t>
            </a:fld>
            <a:endParaRPr lang="en-GB"/>
          </a:p>
        </p:txBody>
      </p:sp>
    </p:spTree>
    <p:extLst>
      <p:ext uri="{BB962C8B-B14F-4D97-AF65-F5344CB8AC3E}">
        <p14:creationId xmlns:p14="http://schemas.microsoft.com/office/powerpoint/2010/main" val="3277184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C7F705-F937-46CB-A48B-0D9E19179A36}" type="slidenum">
              <a:rPr lang="en-GB" smtClean="0"/>
              <a:t>16</a:t>
            </a:fld>
            <a:endParaRPr lang="en-GB"/>
          </a:p>
        </p:txBody>
      </p:sp>
    </p:spTree>
    <p:extLst>
      <p:ext uri="{BB962C8B-B14F-4D97-AF65-F5344CB8AC3E}">
        <p14:creationId xmlns:p14="http://schemas.microsoft.com/office/powerpoint/2010/main" val="1806627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5C7F705-F937-46CB-A48B-0D9E19179A36}" type="slidenum">
              <a:rPr lang="en-GB" smtClean="0"/>
              <a:t>22</a:t>
            </a:fld>
            <a:endParaRPr lang="en-GB"/>
          </a:p>
        </p:txBody>
      </p:sp>
    </p:spTree>
    <p:extLst>
      <p:ext uri="{BB962C8B-B14F-4D97-AF65-F5344CB8AC3E}">
        <p14:creationId xmlns:p14="http://schemas.microsoft.com/office/powerpoint/2010/main" val="1800892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a:p>
            <a:r>
              <a:rPr lang="fr-FR" dirty="0" err="1"/>
              <a:t>Side</a:t>
            </a:r>
            <a:r>
              <a:rPr lang="fr-FR" dirty="0"/>
              <a:t> books</a:t>
            </a:r>
          </a:p>
          <a:p>
            <a:r>
              <a:rPr lang="fr-FR" dirty="0"/>
              <a:t>https://www.side.fr/index_client_identifie.php?type_client=FR</a:t>
            </a:r>
          </a:p>
        </p:txBody>
      </p:sp>
      <p:sp>
        <p:nvSpPr>
          <p:cNvPr id="4" name="Slide Number Placeholder 3"/>
          <p:cNvSpPr>
            <a:spLocks noGrp="1"/>
          </p:cNvSpPr>
          <p:nvPr>
            <p:ph type="sldNum" sz="quarter" idx="5"/>
          </p:nvPr>
        </p:nvSpPr>
        <p:spPr/>
        <p:txBody>
          <a:bodyPr/>
          <a:lstStyle/>
          <a:p>
            <a:fld id="{A5C7F705-F937-46CB-A48B-0D9E19179A36}" type="slidenum">
              <a:rPr lang="en-GB" smtClean="0"/>
              <a:t>24</a:t>
            </a:fld>
            <a:endParaRPr lang="en-GB"/>
          </a:p>
        </p:txBody>
      </p:sp>
    </p:spTree>
    <p:extLst>
      <p:ext uri="{BB962C8B-B14F-4D97-AF65-F5344CB8AC3E}">
        <p14:creationId xmlns:p14="http://schemas.microsoft.com/office/powerpoint/2010/main" val="2671397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440000"/>
          </a:xfrm>
        </p:spPr>
        <p:txBody>
          <a:bodyPr anchor="t" anchorCtr="0"/>
          <a:lstStyle>
            <a:lvl1pPr algn="l">
              <a:lnSpc>
                <a:spcPct val="100000"/>
              </a:lnSpc>
              <a:defRPr sz="4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36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0" y="2232000"/>
            <a:ext cx="432000" cy="0"/>
          </a:xfrm>
          <a:prstGeom prst="line">
            <a:avLst/>
          </a:prstGeom>
          <a:ln w="3048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a:t>Click to edit Master text styles</a:t>
            </a:r>
          </a:p>
        </p:txBody>
      </p:sp>
      <p:pic>
        <p:nvPicPr>
          <p:cNvPr id="12" name="Picture 11">
            <a:extLst>
              <a:ext uri="{FF2B5EF4-FFF2-40B4-BE49-F238E27FC236}">
                <a16:creationId xmlns:a16="http://schemas.microsoft.com/office/drawing/2014/main" id="{68B4A97B-8C6F-A742-9B60-1B6AE71A1410}"/>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3250959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2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700000"/>
            <a:ext cx="6876000" cy="1440000"/>
          </a:xfrm>
        </p:spPr>
        <p:txBody>
          <a:bodyPr anchor="t" anchorCtr="0"/>
          <a:lstStyle>
            <a:lvl1pPr algn="l">
              <a:lnSpc>
                <a:spcPct val="100000"/>
              </a:lnSpc>
              <a:defRPr sz="4800">
                <a:solidFill>
                  <a:schemeClr val="tx1"/>
                </a:solidFill>
              </a:defRPr>
            </a:lvl1pPr>
          </a:lstStyle>
          <a:p>
            <a:r>
              <a:rPr lang="en-US" noProof="0"/>
              <a:t>Click to edit Master title style</a:t>
            </a:r>
            <a:endParaRPr lang="en-US"/>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72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592000"/>
            <a:ext cx="432000" cy="0"/>
          </a:xfrm>
          <a:prstGeom prst="line">
            <a:avLst/>
          </a:prstGeom>
          <a:ln w="3048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3050437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1728000"/>
            <a:ext cx="6876000" cy="1440000"/>
          </a:xfrm>
        </p:spPr>
        <p:txBody>
          <a:bodyPr anchor="t" anchorCtr="0"/>
          <a:lstStyle>
            <a:lvl1pPr algn="l">
              <a:lnSpc>
                <a:spcPct val="100000"/>
              </a:lnSpc>
              <a:defRPr sz="48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a:t>www.britishcouncil.org</a:t>
            </a:r>
          </a:p>
        </p:txBody>
      </p: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3793448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440000"/>
          </a:xfrm>
        </p:spPr>
        <p:txBody>
          <a:bodyPr anchor="t" anchorCtr="0"/>
          <a:lstStyle>
            <a:lvl1pPr algn="l">
              <a:lnSpc>
                <a:spcPct val="100000"/>
              </a:lnSpc>
              <a:defRPr sz="4800">
                <a:solidFill>
                  <a:schemeClr val="tx1"/>
                </a:solidFill>
              </a:defRPr>
            </a:lvl1pPr>
          </a:lstStyle>
          <a:p>
            <a:r>
              <a:rPr lang="en-US"/>
              <a:t>Click </a:t>
            </a:r>
            <a:r>
              <a:rPr lang="en-GB" noProof="0"/>
              <a:t>to</a:t>
            </a:r>
            <a:r>
              <a:rPr lang="en-US"/>
              <a:t> edit Master title style</a:t>
            </a:r>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36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t>
            </a:r>
            <a:r>
              <a:rPr lang="en-GB" noProof="0"/>
              <a:t>edit</a:t>
            </a:r>
            <a:r>
              <a:rPr lang="en-US"/>
              <a:t> Master subtitle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848000" cy="180000"/>
          </a:xfrm>
        </p:spPr>
        <p:txBody>
          <a:bodyPr/>
          <a:lstStyle/>
          <a:p>
            <a:r>
              <a:rPr lang="en-GB" noProof="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232000"/>
            <a:ext cx="432000" cy="0"/>
          </a:xfrm>
          <a:prstGeom prst="line">
            <a:avLst/>
          </a:prstGeom>
          <a:ln w="3048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a:t>Edit Master text styles</a:t>
            </a:r>
          </a:p>
        </p:txBody>
      </p:sp>
      <p:pic>
        <p:nvPicPr>
          <p:cNvPr id="12" name="Picture 11">
            <a:extLst>
              <a:ext uri="{FF2B5EF4-FFF2-40B4-BE49-F238E27FC236}">
                <a16:creationId xmlns:a16="http://schemas.microsoft.com/office/drawing/2014/main" id="{68B4A97B-8C6F-A742-9B60-1B6AE71A1410}"/>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4068860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2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700000"/>
            <a:ext cx="6876000" cy="1440000"/>
          </a:xfrm>
        </p:spPr>
        <p:txBody>
          <a:bodyPr anchor="t" anchorCtr="0"/>
          <a:lstStyle>
            <a:lvl1pPr algn="l">
              <a:lnSpc>
                <a:spcPct val="100000"/>
              </a:lnSpc>
              <a:defRPr sz="4800">
                <a:solidFill>
                  <a:schemeClr val="tx1"/>
                </a:solidFill>
              </a:defRPr>
            </a:lvl1pPr>
          </a:lstStyle>
          <a:p>
            <a:r>
              <a:rPr lang="en-GB" noProof="0"/>
              <a:t>Click</a:t>
            </a:r>
            <a:r>
              <a:rPr lang="en-US"/>
              <a:t> to edit Master title style</a:t>
            </a:r>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72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a:t>
            </a:r>
            <a:r>
              <a:rPr lang="en-US"/>
              <a:t> to edit Master subtitle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p:txBody>
          <a:bodyPr/>
          <a:lstStyle/>
          <a:p>
            <a:r>
              <a:rPr lang="en-GB" noProof="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592000"/>
            <a:ext cx="432000" cy="0"/>
          </a:xfrm>
          <a:prstGeom prst="line">
            <a:avLst/>
          </a:prstGeom>
          <a:ln w="3048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a:t>Edit </a:t>
            </a:r>
            <a:r>
              <a:rPr lang="en-GB" noProof="0"/>
              <a:t>Master</a:t>
            </a:r>
            <a:r>
              <a:rPr lang="en-US"/>
              <a:t>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2279331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1728000"/>
            <a:ext cx="6876000" cy="1440000"/>
          </a:xfrm>
        </p:spPr>
        <p:txBody>
          <a:bodyPr anchor="t" anchorCtr="0"/>
          <a:lstStyle>
            <a:lvl1pPr algn="l">
              <a:lnSpc>
                <a:spcPct val="100000"/>
              </a:lnSpc>
              <a:defRPr sz="4800">
                <a:solidFill>
                  <a:schemeClr val="tx1"/>
                </a:solidFill>
              </a:defRPr>
            </a:lvl1pPr>
          </a:lstStyle>
          <a:p>
            <a:r>
              <a:rPr lang="en-US"/>
              <a:t>Click to </a:t>
            </a:r>
            <a:r>
              <a:rPr lang="en-GB" noProof="0"/>
              <a:t>edit</a:t>
            </a:r>
            <a:r>
              <a:rPr lang="en-US"/>
              <a:t> Master 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p:txBody>
          <a:bodyPr/>
          <a:lstStyle/>
          <a:p>
            <a:r>
              <a:rPr lang="en-GB" noProof="0"/>
              <a:t>www.britishcouncil.org</a:t>
            </a:r>
          </a:p>
        </p:txBody>
      </p: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a:t>Edit </a:t>
            </a:r>
            <a:r>
              <a:rPr lang="en-GB" noProof="0"/>
              <a:t>Master</a:t>
            </a:r>
            <a:r>
              <a:rPr lang="en-US"/>
              <a:t>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2051459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 minus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1728000"/>
            <a:ext cx="6876000" cy="1440000"/>
          </a:xfrm>
        </p:spPr>
        <p:txBody>
          <a:bodyPr anchor="t" anchorCtr="0"/>
          <a:lstStyle>
            <a:lvl1pPr algn="l">
              <a:lnSpc>
                <a:spcPct val="100000"/>
              </a:lnSpc>
              <a:defRPr sz="4800">
                <a:solidFill>
                  <a:schemeClr val="tx1"/>
                </a:solidFill>
              </a:defRPr>
            </a:lvl1pPr>
          </a:lstStyle>
          <a:p>
            <a:r>
              <a:rPr lang="en-GB" noProof="0"/>
              <a:t>Click</a:t>
            </a:r>
            <a:r>
              <a:rPr lang="en-US"/>
              <a:t> to edit Master title style</a:t>
            </a:r>
          </a:p>
        </p:txBody>
      </p:sp>
      <p:sp>
        <p:nvSpPr>
          <p:cNvPr id="3" name="Footer Placeholder 4">
            <a:extLst>
              <a:ext uri="{FF2B5EF4-FFF2-40B4-BE49-F238E27FC236}">
                <a16:creationId xmlns:a16="http://schemas.microsoft.com/office/drawing/2014/main" id="{DBCC5060-0956-494D-BDA8-83E48EFB48B7}"/>
              </a:ext>
            </a:extLst>
          </p:cNvPr>
          <p:cNvSpPr>
            <a:spLocks noGrp="1"/>
          </p:cNvSpPr>
          <p:nvPr>
            <p:ph type="ftr" sz="quarter" idx="11"/>
          </p:nvPr>
        </p:nvSpPr>
        <p:spPr>
          <a:xfrm>
            <a:off x="648000" y="6192000"/>
            <a:ext cx="10848000" cy="180000"/>
          </a:xfrm>
        </p:spPr>
        <p:txBody>
          <a:bodyPr/>
          <a:lstStyle/>
          <a:p>
            <a:r>
              <a:rPr lang="en-GB" noProof="0"/>
              <a:t>www.britishcouncil.org</a:t>
            </a:r>
          </a:p>
        </p:txBody>
      </p:sp>
    </p:spTree>
    <p:extLst>
      <p:ext uri="{BB962C8B-B14F-4D97-AF65-F5344CB8AC3E}">
        <p14:creationId xmlns:p14="http://schemas.microsoft.com/office/powerpoint/2010/main" val="1112072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GB" noProof="0"/>
              <a:t>www.britishcouncil.org</a:t>
            </a:r>
          </a:p>
        </p:txBody>
      </p:sp>
      <p:sp>
        <p:nvSpPr>
          <p:cNvPr id="5" name="Slide Number Placeholder 4"/>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2037743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GB" noProof="0"/>
              <a:t>Click</a:t>
            </a:r>
            <a:r>
              <a:rPr lang="en-US"/>
              <a:t> to edit Master title style</a:t>
            </a:r>
          </a:p>
        </p:txBody>
      </p:sp>
      <p:sp>
        <p:nvSpPr>
          <p:cNvPr id="3" name="Content Placeholder 2"/>
          <p:cNvSpPr>
            <a:spLocks noGrp="1"/>
          </p:cNvSpPr>
          <p:nvPr>
            <p:ph idx="1" hasCustomPrompt="1"/>
          </p:nvPr>
        </p:nvSpPr>
        <p:spPr/>
        <p:txBody>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p:cNvSpPr>
            <a:spLocks noGrp="1"/>
          </p:cNvSpPr>
          <p:nvPr>
            <p:ph type="ftr" sz="quarter" idx="11"/>
          </p:nvPr>
        </p:nvSpPr>
        <p:spPr/>
        <p:txBody>
          <a:bodyPr/>
          <a:lstStyle/>
          <a:p>
            <a:r>
              <a:rPr lang="en-GB" noProof="0"/>
              <a:t>www.britishcouncil.org</a:t>
            </a:r>
          </a:p>
        </p:txBody>
      </p:sp>
      <p:sp>
        <p:nvSpPr>
          <p:cNvPr id="6" name="Slide Number Placeholder 5"/>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2074470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columns">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GB" noProof="0"/>
              <a:t>Click to edit Master title style</a:t>
            </a:r>
          </a:p>
        </p:txBody>
      </p:sp>
      <p:sp>
        <p:nvSpPr>
          <p:cNvPr id="3" name="Content Placeholder 2"/>
          <p:cNvSpPr>
            <a:spLocks noGrp="1"/>
          </p:cNvSpPr>
          <p:nvPr>
            <p:ph sz="half" idx="1"/>
          </p:nvPr>
        </p:nvSpPr>
        <p:spPr>
          <a:xfrm>
            <a:off x="648000" y="1512000"/>
            <a:ext cx="5328000" cy="4500000"/>
          </a:xfrm>
        </p:spPr>
        <p:txBody>
          <a:bodyPr/>
          <a:lstStyle/>
          <a:p>
            <a:pPr lvl="0"/>
            <a:r>
              <a:rPr lang="en-US"/>
              <a:t>Edit Master text styles</a:t>
            </a:r>
          </a:p>
          <a:p>
            <a:pPr lvl="1"/>
            <a:r>
              <a:rPr lang="en-US"/>
              <a:t>Second level</a:t>
            </a:r>
          </a:p>
          <a:p>
            <a:pPr lvl="2"/>
            <a:r>
              <a:rPr lang="en-US"/>
              <a:t>Third </a:t>
            </a:r>
            <a:r>
              <a:rPr lang="en-GB" noProof="0"/>
              <a:t>level</a:t>
            </a:r>
          </a:p>
          <a:p>
            <a:pPr lvl="3"/>
            <a:r>
              <a:rPr lang="en-US"/>
              <a:t>Fourth level</a:t>
            </a:r>
          </a:p>
          <a:p>
            <a:pPr lvl="4"/>
            <a:r>
              <a:rPr lang="en-US"/>
              <a:t>Fifth level</a:t>
            </a:r>
          </a:p>
        </p:txBody>
      </p:sp>
      <p:sp>
        <p:nvSpPr>
          <p:cNvPr id="4" name="Content Placeholder 3"/>
          <p:cNvSpPr>
            <a:spLocks noGrp="1"/>
          </p:cNvSpPr>
          <p:nvPr>
            <p:ph sz="half" idx="2"/>
          </p:nvPr>
        </p:nvSpPr>
        <p:spPr>
          <a:xfrm>
            <a:off x="6264000" y="1512000"/>
            <a:ext cx="5328000" cy="4500000"/>
          </a:xfrm>
        </p:spPr>
        <p:txBody>
          <a:bodyPr/>
          <a:lstStyle/>
          <a:p>
            <a:pPr lvl="0"/>
            <a:r>
              <a:rPr lang="en-US"/>
              <a:t>Edit Master text styles</a:t>
            </a:r>
          </a:p>
          <a:p>
            <a:pPr lvl="1"/>
            <a:r>
              <a:rPr lang="en-US"/>
              <a:t>Second </a:t>
            </a:r>
            <a:r>
              <a:rPr lang="en-GB" noProof="0"/>
              <a:t>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www.britishcouncil.org</a:t>
            </a:r>
          </a:p>
        </p:txBody>
      </p:sp>
      <p:sp>
        <p:nvSpPr>
          <p:cNvPr id="7" name="Slide Number Placeholder 6"/>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335089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 lef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US"/>
              <a:t>Click </a:t>
            </a:r>
            <a:r>
              <a:rPr lang="en-GB" noProof="0"/>
              <a:t>to</a:t>
            </a:r>
            <a:r>
              <a:rPr lang="en-US"/>
              <a:t> edit Master title style</a:t>
            </a:r>
          </a:p>
        </p:txBody>
      </p:sp>
      <p:sp>
        <p:nvSpPr>
          <p:cNvPr id="3" name="Content Placeholder 2"/>
          <p:cNvSpPr>
            <a:spLocks noGrp="1"/>
          </p:cNvSpPr>
          <p:nvPr>
            <p:ph sz="half" idx="1"/>
          </p:nvPr>
        </p:nvSpPr>
        <p:spPr>
          <a:xfrm>
            <a:off x="648000" y="1512000"/>
            <a:ext cx="5328000" cy="4500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GB" noProof="0"/>
              <a:t>www.britishcouncil.org</a:t>
            </a:r>
          </a:p>
        </p:txBody>
      </p:sp>
      <p:sp>
        <p:nvSpPr>
          <p:cNvPr id="7" name="Slide Number Placeholder 6"/>
          <p:cNvSpPr>
            <a:spLocks noGrp="1"/>
          </p:cNvSpPr>
          <p:nvPr>
            <p:ph type="sldNum" sz="quarter" idx="12"/>
          </p:nvPr>
        </p:nvSpPr>
        <p:spPr/>
        <p:txBody>
          <a:bodyPr/>
          <a:lstStyle/>
          <a:p>
            <a:fld id="{A36854FA-307F-854E-96D4-DE585DB24BD3}" type="slidenum">
              <a:rPr lang="en-GB" noProof="0" smtClean="0"/>
              <a:t>‹#›</a:t>
            </a:fld>
            <a:endParaRPr lang="en-GB" noProof="0"/>
          </a:p>
        </p:txBody>
      </p:sp>
      <p:sp>
        <p:nvSpPr>
          <p:cNvPr id="8" name="Picture Placeholder 7">
            <a:extLst>
              <a:ext uri="{FF2B5EF4-FFF2-40B4-BE49-F238E27FC236}">
                <a16:creationId xmlns:a16="http://schemas.microsoft.com/office/drawing/2014/main" id="{5686E00B-4C6B-434C-80C9-F98EF22F317A}"/>
              </a:ext>
            </a:extLst>
          </p:cNvPr>
          <p:cNvSpPr>
            <a:spLocks noGrp="1"/>
          </p:cNvSpPr>
          <p:nvPr>
            <p:ph type="pic" sz="quarter" idx="13"/>
          </p:nvPr>
        </p:nvSpPr>
        <p:spPr>
          <a:xfrm>
            <a:off x="6264000" y="1512002"/>
            <a:ext cx="5328000" cy="4500563"/>
          </a:xfrm>
        </p:spPr>
        <p:txBody>
          <a:bodyPr/>
          <a:lstStyle/>
          <a:p>
            <a:endParaRPr lang="en-GB" noProof="0"/>
          </a:p>
        </p:txBody>
      </p:sp>
    </p:spTree>
    <p:extLst>
      <p:ext uri="{BB962C8B-B14F-4D97-AF65-F5344CB8AC3E}">
        <p14:creationId xmlns:p14="http://schemas.microsoft.com/office/powerpoint/2010/main" val="292515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 right">
    <p:spTree>
      <p:nvGrpSpPr>
        <p:cNvPr id="1" name=""/>
        <p:cNvGrpSpPr/>
        <p:nvPr/>
      </p:nvGrpSpPr>
      <p:grpSpPr>
        <a:xfrm>
          <a:off x="0" y="0"/>
          <a:ext cx="0" cy="0"/>
          <a:chOff x="0" y="0"/>
          <a:chExt cx="0" cy="0"/>
        </a:xfrm>
      </p:grpSpPr>
      <p:sp>
        <p:nvSpPr>
          <p:cNvPr id="2" name="Title 1"/>
          <p:cNvSpPr>
            <a:spLocks noGrp="1"/>
          </p:cNvSpPr>
          <p:nvPr>
            <p:ph type="title"/>
          </p:nvPr>
        </p:nvSpPr>
        <p:spPr>
          <a:xfrm>
            <a:off x="648000" y="504000"/>
            <a:ext cx="10944000" cy="792000"/>
          </a:xfrm>
        </p:spPr>
        <p:txBody>
          <a:bodyPr/>
          <a:lstStyle/>
          <a:p>
            <a:r>
              <a:rPr lang="en-US"/>
              <a:t>Click to edit Master title style</a:t>
            </a:r>
          </a:p>
        </p:txBody>
      </p:sp>
      <p:sp>
        <p:nvSpPr>
          <p:cNvPr id="4" name="Content Placeholder 3"/>
          <p:cNvSpPr>
            <a:spLocks noGrp="1"/>
          </p:cNvSpPr>
          <p:nvPr>
            <p:ph sz="half" idx="2"/>
          </p:nvPr>
        </p:nvSpPr>
        <p:spPr>
          <a:xfrm>
            <a:off x="6264000" y="1512000"/>
            <a:ext cx="5328000" cy="4500000"/>
          </a:xfrm>
        </p:spPr>
        <p:txBody>
          <a:bodyPr/>
          <a:lstStyle/>
          <a:p>
            <a:pPr lvl="0"/>
            <a:r>
              <a:rPr lang="en-US"/>
              <a:t>Edit Master text styles</a:t>
            </a:r>
          </a:p>
          <a:p>
            <a:pPr lvl="1"/>
            <a:r>
              <a:rPr lang="en-US"/>
              <a:t>Second level</a:t>
            </a:r>
          </a:p>
          <a:p>
            <a:pPr lvl="2"/>
            <a:r>
              <a:rPr lang="en-US"/>
              <a:t>Third </a:t>
            </a:r>
            <a:r>
              <a:rPr lang="en-GB" noProof="0"/>
              <a:t>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GB" noProof="0"/>
              <a:t>www.britishcouncil.org</a:t>
            </a:r>
          </a:p>
        </p:txBody>
      </p:sp>
      <p:sp>
        <p:nvSpPr>
          <p:cNvPr id="7" name="Slide Number Placeholder 6"/>
          <p:cNvSpPr>
            <a:spLocks noGrp="1"/>
          </p:cNvSpPr>
          <p:nvPr>
            <p:ph type="sldNum" sz="quarter" idx="12"/>
          </p:nvPr>
        </p:nvSpPr>
        <p:spPr/>
        <p:txBody>
          <a:bodyPr/>
          <a:lstStyle/>
          <a:p>
            <a:fld id="{A36854FA-307F-854E-96D4-DE585DB24BD3}" type="slidenum">
              <a:rPr lang="en-GB" noProof="0" smtClean="0"/>
              <a:t>‹#›</a:t>
            </a:fld>
            <a:endParaRPr lang="en-GB" noProof="0"/>
          </a:p>
        </p:txBody>
      </p:sp>
      <p:sp>
        <p:nvSpPr>
          <p:cNvPr id="8" name="Picture Placeholder 7">
            <a:extLst>
              <a:ext uri="{FF2B5EF4-FFF2-40B4-BE49-F238E27FC236}">
                <a16:creationId xmlns:a16="http://schemas.microsoft.com/office/drawing/2014/main" id="{FCB1FB70-6F45-E74A-AF01-AB7AE7B3B932}"/>
              </a:ext>
            </a:extLst>
          </p:cNvPr>
          <p:cNvSpPr>
            <a:spLocks noGrp="1"/>
          </p:cNvSpPr>
          <p:nvPr>
            <p:ph type="pic" sz="quarter" idx="13"/>
          </p:nvPr>
        </p:nvSpPr>
        <p:spPr>
          <a:xfrm>
            <a:off x="648000" y="1511999"/>
            <a:ext cx="5328000" cy="4500000"/>
          </a:xfrm>
        </p:spPr>
        <p:txBody>
          <a:bodyPr/>
          <a:lstStyle/>
          <a:p>
            <a:endParaRPr lang="en-GB" noProof="0"/>
          </a:p>
        </p:txBody>
      </p:sp>
    </p:spTree>
    <p:extLst>
      <p:ext uri="{BB962C8B-B14F-4D97-AF65-F5344CB8AC3E}">
        <p14:creationId xmlns:p14="http://schemas.microsoft.com/office/powerpoint/2010/main" val="2992826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GB" noProof="0"/>
              <a:t>www.britishcouncil.org</a:t>
            </a:r>
          </a:p>
        </p:txBody>
      </p:sp>
      <p:sp>
        <p:nvSpPr>
          <p:cNvPr id="4" name="Slide Number Placeholder 3"/>
          <p:cNvSpPr>
            <a:spLocks noGrp="1"/>
          </p:cNvSpPr>
          <p:nvPr>
            <p:ph type="sldNum" sz="quarter" idx="12"/>
          </p:nvPr>
        </p:nvSpPr>
        <p:spPr/>
        <p:txBody>
          <a:bodyPr/>
          <a:lstStyle/>
          <a:p>
            <a:fld id="{A36854FA-307F-854E-96D4-DE585DB24BD3}" type="slidenum">
              <a:rPr lang="en-GB" noProof="0" smtClean="0"/>
              <a:t>‹#›</a:t>
            </a:fld>
            <a:endParaRPr lang="en-GB" noProof="0"/>
          </a:p>
        </p:txBody>
      </p:sp>
    </p:spTree>
    <p:extLst>
      <p:ext uri="{BB962C8B-B14F-4D97-AF65-F5344CB8AC3E}">
        <p14:creationId xmlns:p14="http://schemas.microsoft.com/office/powerpoint/2010/main" val="2634010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 1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340000"/>
            <a:ext cx="6876000" cy="1440000"/>
          </a:xfrm>
        </p:spPr>
        <p:txBody>
          <a:bodyPr anchor="t" anchorCtr="0"/>
          <a:lstStyle>
            <a:lvl1pPr algn="l">
              <a:lnSpc>
                <a:spcPct val="100000"/>
              </a:lnSpc>
              <a:defRPr sz="4800">
                <a:solidFill>
                  <a:schemeClr val="tx1"/>
                </a:solidFill>
              </a:defRPr>
            </a:lvl1pPr>
          </a:lstStyle>
          <a:p>
            <a:r>
              <a:rPr lang="en-US" dirty="0"/>
              <a:t>Click </a:t>
            </a:r>
            <a:r>
              <a:rPr lang="en-GB" noProof="0" dirty="0"/>
              <a:t>to</a:t>
            </a:r>
            <a:r>
              <a:rPr lang="en-US" dirty="0"/>
              <a:t> edit Master title style</a:t>
            </a:r>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36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t>
            </a:r>
            <a:r>
              <a:rPr lang="en-GB" noProof="0" dirty="0"/>
              <a:t>edit</a:t>
            </a:r>
            <a:r>
              <a:rPr lang="en-US" dirty="0"/>
              <a:t> Master subtitle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848000" cy="180000"/>
          </a:xfrm>
        </p:spPr>
        <p:txBody>
          <a:bodyPr/>
          <a:lstStyle/>
          <a:p>
            <a:r>
              <a:rPr lang="en-GB" noProof="0" dirty="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232000"/>
            <a:ext cx="432000" cy="0"/>
          </a:xfrm>
          <a:prstGeom prst="line">
            <a:avLst/>
          </a:prstGeom>
          <a:ln w="3048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dirty="0"/>
              <a:t>Edit Master text styles</a:t>
            </a:r>
          </a:p>
        </p:txBody>
      </p:sp>
      <p:pic>
        <p:nvPicPr>
          <p:cNvPr id="12" name="Picture 11">
            <a:extLst>
              <a:ext uri="{FF2B5EF4-FFF2-40B4-BE49-F238E27FC236}">
                <a16:creationId xmlns:a16="http://schemas.microsoft.com/office/drawing/2014/main" id="{68B4A97B-8C6F-A742-9B60-1B6AE71A1410}"/>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3514445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 2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700000"/>
            <a:ext cx="6876000" cy="1440000"/>
          </a:xfrm>
        </p:spPr>
        <p:txBody>
          <a:bodyPr anchor="t" anchorCtr="0"/>
          <a:lstStyle>
            <a:lvl1pPr algn="l">
              <a:lnSpc>
                <a:spcPct val="100000"/>
              </a:lnSpc>
              <a:defRPr sz="4800">
                <a:solidFill>
                  <a:schemeClr val="tx1"/>
                </a:solidFill>
              </a:defRPr>
            </a:lvl1pPr>
          </a:lstStyle>
          <a:p>
            <a:r>
              <a:rPr lang="en-GB" noProof="0" dirty="0"/>
              <a:t>Click</a:t>
            </a:r>
            <a:r>
              <a:rPr lang="en-US" dirty="0"/>
              <a:t> to edit Master title style</a:t>
            </a:r>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720000"/>
          </a:xfrm>
        </p:spPr>
        <p:txBody>
          <a:bodyPr anchor="b" anchorCtr="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Click</a:t>
            </a:r>
            <a:r>
              <a:rPr lang="en-US" dirty="0"/>
              <a:t> to edit Master subtitle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p:txBody>
          <a:bodyPr/>
          <a:lstStyle/>
          <a:p>
            <a:r>
              <a:rPr lang="en-GB" noProof="0" dirty="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592000"/>
            <a:ext cx="432000" cy="0"/>
          </a:xfrm>
          <a:prstGeom prst="line">
            <a:avLst/>
          </a:prstGeom>
          <a:ln w="3048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dirty="0"/>
              <a:t>Edit </a:t>
            </a:r>
            <a:r>
              <a:rPr lang="en-GB" noProof="0" dirty="0"/>
              <a:t>Master</a:t>
            </a:r>
            <a:r>
              <a:rPr lang="en-US" dirty="0"/>
              <a:t>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2209275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1728000"/>
            <a:ext cx="6876000" cy="1440000"/>
          </a:xfrm>
        </p:spPr>
        <p:txBody>
          <a:bodyPr anchor="t" anchorCtr="0"/>
          <a:lstStyle>
            <a:lvl1pPr algn="l">
              <a:lnSpc>
                <a:spcPct val="100000"/>
              </a:lnSpc>
              <a:defRPr sz="4800">
                <a:solidFill>
                  <a:schemeClr val="tx1"/>
                </a:solidFill>
              </a:defRPr>
            </a:lvl1pPr>
          </a:lstStyle>
          <a:p>
            <a:r>
              <a:rPr lang="en-US" dirty="0"/>
              <a:t>Click to </a:t>
            </a:r>
            <a:r>
              <a:rPr lang="en-GB" noProof="0" dirty="0"/>
              <a:t>edit</a:t>
            </a:r>
            <a:r>
              <a:rPr lang="en-US" dirty="0"/>
              <a:t> Master title style</a:t>
            </a:r>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p:txBody>
          <a:bodyPr/>
          <a:lstStyle/>
          <a:p>
            <a:r>
              <a:rPr lang="en-GB" noProof="0" dirty="0"/>
              <a:t>www.britishcouncil.org</a:t>
            </a:r>
          </a:p>
        </p:txBody>
      </p: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tx1"/>
                </a:solidFill>
              </a:defRPr>
            </a:lvl1pPr>
          </a:lstStyle>
          <a:p>
            <a:pPr lvl="0"/>
            <a:r>
              <a:rPr lang="en-US" dirty="0"/>
              <a:t>Edit </a:t>
            </a:r>
            <a:r>
              <a:rPr lang="en-GB" noProof="0" dirty="0"/>
              <a:t>Master</a:t>
            </a:r>
            <a:r>
              <a:rPr lang="en-US" dirty="0"/>
              <a:t>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314122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 minus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1728000"/>
            <a:ext cx="6876000" cy="1440000"/>
          </a:xfrm>
        </p:spPr>
        <p:txBody>
          <a:bodyPr anchor="t" anchorCtr="0"/>
          <a:lstStyle>
            <a:lvl1pPr algn="l">
              <a:lnSpc>
                <a:spcPct val="100000"/>
              </a:lnSpc>
              <a:defRPr sz="4800">
                <a:solidFill>
                  <a:schemeClr val="tx1"/>
                </a:solidFill>
              </a:defRPr>
            </a:lvl1pPr>
          </a:lstStyle>
          <a:p>
            <a:r>
              <a:rPr lang="en-GB" noProof="0" dirty="0"/>
              <a:t>Click</a:t>
            </a:r>
            <a:r>
              <a:rPr lang="en-US" dirty="0"/>
              <a:t> to edit Master title style</a:t>
            </a:r>
          </a:p>
        </p:txBody>
      </p:sp>
      <p:sp>
        <p:nvSpPr>
          <p:cNvPr id="3" name="Footer Placeholder 4">
            <a:extLst>
              <a:ext uri="{FF2B5EF4-FFF2-40B4-BE49-F238E27FC236}">
                <a16:creationId xmlns:a16="http://schemas.microsoft.com/office/drawing/2014/main" id="{DBCC5060-0956-494D-BDA8-83E48EFB48B7}"/>
              </a:ext>
            </a:extLst>
          </p:cNvPr>
          <p:cNvSpPr>
            <a:spLocks noGrp="1"/>
          </p:cNvSpPr>
          <p:nvPr>
            <p:ph type="ftr" sz="quarter" idx="11"/>
          </p:nvPr>
        </p:nvSpPr>
        <p:spPr>
          <a:xfrm>
            <a:off x="648000" y="6192000"/>
            <a:ext cx="10848000" cy="180000"/>
          </a:xfrm>
        </p:spPr>
        <p:txBody>
          <a:bodyPr/>
          <a:lstStyle/>
          <a:p>
            <a:r>
              <a:rPr lang="en-GB" noProof="0" dirty="0"/>
              <a:t>www.britishcouncil.org</a:t>
            </a:r>
          </a:p>
        </p:txBody>
      </p:sp>
    </p:spTree>
    <p:extLst>
      <p:ext uri="{BB962C8B-B14F-4D97-AF65-F5344CB8AC3E}">
        <p14:creationId xmlns:p14="http://schemas.microsoft.com/office/powerpoint/2010/main" val="26194847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 2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700000"/>
            <a:ext cx="6876000" cy="1440000"/>
          </a:xfrm>
        </p:spPr>
        <p:txBody>
          <a:bodyPr anchor="t" anchorCtr="0"/>
          <a:lstStyle>
            <a:lvl1pPr algn="l">
              <a:lnSpc>
                <a:spcPct val="100000"/>
              </a:lnSpc>
              <a:defRPr sz="4800">
                <a:solidFill>
                  <a:schemeClr val="bg2"/>
                </a:solidFill>
              </a:defRPr>
            </a:lvl1pPr>
          </a:lstStyle>
          <a:p>
            <a:r>
              <a:rPr lang="en-US" noProof="0"/>
              <a:t>Click to edit Master title style</a:t>
            </a:r>
            <a:endParaRPr lang="en-US" dirty="0"/>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720000"/>
          </a:xfrm>
        </p:spPr>
        <p:txBody>
          <a:bodyPr anchor="b" anchorCtr="0"/>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dirty="0"/>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dirty="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592000"/>
            <a:ext cx="432000" cy="0"/>
          </a:xfrm>
          <a:prstGeom prst="line">
            <a:avLst/>
          </a:prstGeom>
          <a:ln w="30480" cap="rnd">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bg2"/>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1460331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 2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7B7A-11A2-5243-9AEE-21A4452498F0}"/>
              </a:ext>
            </a:extLst>
          </p:cNvPr>
          <p:cNvSpPr>
            <a:spLocks noGrp="1"/>
          </p:cNvSpPr>
          <p:nvPr>
            <p:ph type="ctrTitle"/>
          </p:nvPr>
        </p:nvSpPr>
        <p:spPr>
          <a:xfrm>
            <a:off x="648000" y="2700000"/>
            <a:ext cx="6876000" cy="1440000"/>
          </a:xfrm>
        </p:spPr>
        <p:txBody>
          <a:bodyPr anchor="t" anchorCtr="0"/>
          <a:lstStyle>
            <a:lvl1pPr algn="l">
              <a:lnSpc>
                <a:spcPct val="100000"/>
              </a:lnSpc>
              <a:defRPr sz="4800">
                <a:solidFill>
                  <a:schemeClr val="bg2"/>
                </a:solidFill>
              </a:defRPr>
            </a:lvl1pPr>
          </a:lstStyle>
          <a:p>
            <a:r>
              <a:rPr lang="en-US" noProof="0"/>
              <a:t>Click to edit Master title style</a:t>
            </a:r>
            <a:endParaRPr lang="en-US" dirty="0"/>
          </a:p>
        </p:txBody>
      </p:sp>
      <p:sp>
        <p:nvSpPr>
          <p:cNvPr id="3" name="Subtitle 2">
            <a:extLst>
              <a:ext uri="{FF2B5EF4-FFF2-40B4-BE49-F238E27FC236}">
                <a16:creationId xmlns:a16="http://schemas.microsoft.com/office/drawing/2014/main" id="{C64D2CF9-6795-E24D-90F2-E0CA778EB364}"/>
              </a:ext>
            </a:extLst>
          </p:cNvPr>
          <p:cNvSpPr>
            <a:spLocks noGrp="1"/>
          </p:cNvSpPr>
          <p:nvPr>
            <p:ph type="subTitle" idx="1"/>
          </p:nvPr>
        </p:nvSpPr>
        <p:spPr>
          <a:xfrm>
            <a:off x="648000" y="1728000"/>
            <a:ext cx="6876000" cy="720000"/>
          </a:xfrm>
        </p:spPr>
        <p:txBody>
          <a:bodyPr anchor="b" anchorCtr="0"/>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dirty="0"/>
          </a:p>
        </p:txBody>
      </p:sp>
      <p:sp>
        <p:nvSpPr>
          <p:cNvPr id="5" name="Footer Placeholder 4">
            <a:extLst>
              <a:ext uri="{FF2B5EF4-FFF2-40B4-BE49-F238E27FC236}">
                <a16:creationId xmlns:a16="http://schemas.microsoft.com/office/drawing/2014/main" id="{30B7FFC3-561C-5549-B697-6C8BB95A2053}"/>
              </a:ext>
            </a:extLst>
          </p:cNvPr>
          <p:cNvSpPr>
            <a:spLocks noGrp="1"/>
          </p:cNvSpPr>
          <p:nvPr>
            <p:ph type="ftr" sz="quarter" idx="11"/>
          </p:nvPr>
        </p:nvSpPr>
        <p:spPr>
          <a:xfrm>
            <a:off x="648000" y="6192000"/>
            <a:ext cx="10944000" cy="180000"/>
          </a:xfrm>
        </p:spPr>
        <p:txBody>
          <a:bodyPr/>
          <a:lstStyle/>
          <a:p>
            <a:r>
              <a:rPr lang="en-GB" noProof="0" dirty="0"/>
              <a:t>www.britishcouncil.org</a:t>
            </a:r>
          </a:p>
        </p:txBody>
      </p:sp>
      <p:cxnSp>
        <p:nvCxnSpPr>
          <p:cNvPr id="8" name="Straight Connector 7">
            <a:extLst>
              <a:ext uri="{FF2B5EF4-FFF2-40B4-BE49-F238E27FC236}">
                <a16:creationId xmlns:a16="http://schemas.microsoft.com/office/drawing/2014/main" id="{DD557C23-2C1E-6744-965A-EB94DA68E1AC}"/>
              </a:ext>
            </a:extLst>
          </p:cNvPr>
          <p:cNvCxnSpPr/>
          <p:nvPr userDrawn="1"/>
        </p:nvCxnSpPr>
        <p:spPr>
          <a:xfrm>
            <a:off x="648001" y="2592000"/>
            <a:ext cx="432000" cy="0"/>
          </a:xfrm>
          <a:prstGeom prst="line">
            <a:avLst/>
          </a:prstGeom>
          <a:ln w="30480" cap="rnd">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77DA8F83-4B3E-8A42-815F-9B018CE19511}"/>
              </a:ext>
            </a:extLst>
          </p:cNvPr>
          <p:cNvSpPr>
            <a:spLocks noGrp="1"/>
          </p:cNvSpPr>
          <p:nvPr>
            <p:ph type="body" sz="quarter" idx="13"/>
          </p:nvPr>
        </p:nvSpPr>
        <p:spPr>
          <a:xfrm>
            <a:off x="648000" y="4608000"/>
            <a:ext cx="6876000" cy="252000"/>
          </a:xfrm>
        </p:spPr>
        <p:txBody>
          <a:bodyPr anchor="b" anchorCtr="0"/>
          <a:lstStyle>
            <a:lvl1pPr>
              <a:spcBef>
                <a:spcPts val="0"/>
              </a:spcBef>
              <a:defRPr sz="1800" b="0">
                <a:solidFill>
                  <a:schemeClr val="bg2"/>
                </a:solidFill>
              </a:defRPr>
            </a:lvl1pPr>
          </a:lstStyle>
          <a:p>
            <a:pPr lvl="0"/>
            <a:r>
              <a:rPr lang="en-US"/>
              <a:t>Click to edit Master text styles</a:t>
            </a:r>
          </a:p>
        </p:txBody>
      </p:sp>
      <p:pic>
        <p:nvPicPr>
          <p:cNvPr id="7" name="Picture 6">
            <a:extLst>
              <a:ext uri="{FF2B5EF4-FFF2-40B4-BE49-F238E27FC236}">
                <a16:creationId xmlns:a16="http://schemas.microsoft.com/office/drawing/2014/main" id="{EE56BB0E-B503-6047-9026-46230EF7886B}"/>
              </a:ext>
            </a:extLst>
          </p:cNvPr>
          <p:cNvPicPr>
            <a:picLocks noChangeAspect="1"/>
          </p:cNvPicPr>
          <p:nvPr userDrawn="1"/>
        </p:nvPicPr>
        <p:blipFill>
          <a:blip r:embed="rId2"/>
          <a:stretch>
            <a:fillRect/>
          </a:stretch>
        </p:blipFill>
        <p:spPr>
          <a:xfrm>
            <a:off x="672000" y="504000"/>
            <a:ext cx="1485900" cy="431800"/>
          </a:xfrm>
          <a:prstGeom prst="rect">
            <a:avLst/>
          </a:prstGeom>
        </p:spPr>
      </p:pic>
    </p:spTree>
    <p:extLst>
      <p:ext uri="{BB962C8B-B14F-4D97-AF65-F5344CB8AC3E}">
        <p14:creationId xmlns:p14="http://schemas.microsoft.com/office/powerpoint/2010/main" val="2354994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3805" y="2130848"/>
            <a:ext cx="10364391" cy="1470049"/>
          </a:xfrm>
        </p:spPr>
        <p:txBody>
          <a:bodyPr/>
          <a:lstStyle/>
          <a:p>
            <a:r>
              <a:rPr lang="en-US"/>
              <a:t>Click to edit Master title style</a:t>
            </a:r>
          </a:p>
        </p:txBody>
      </p:sp>
      <p:sp>
        <p:nvSpPr>
          <p:cNvPr id="3" name="Subtitle 2"/>
          <p:cNvSpPr>
            <a:spLocks noGrp="1"/>
          </p:cNvSpPr>
          <p:nvPr>
            <p:ph type="subTitle" idx="1"/>
          </p:nvPr>
        </p:nvSpPr>
        <p:spPr>
          <a:xfrm>
            <a:off x="1829098" y="3886647"/>
            <a:ext cx="8533805" cy="1752451"/>
          </a:xfrm>
        </p:spPr>
        <p:txBody>
          <a:bodyPr/>
          <a:lstStyle>
            <a:lvl1pPr marL="0" indent="0" algn="ctr">
              <a:buNone/>
              <a:defRPr/>
            </a:lvl1pPr>
            <a:lvl2pPr marL="321457" indent="0" algn="ctr">
              <a:buNone/>
              <a:defRPr/>
            </a:lvl2pPr>
            <a:lvl3pPr marL="642915" indent="0" algn="ctr">
              <a:buNone/>
              <a:defRPr/>
            </a:lvl3pPr>
            <a:lvl4pPr marL="964372" indent="0" algn="ctr">
              <a:buNone/>
              <a:defRPr/>
            </a:lvl4pPr>
            <a:lvl5pPr marL="1285829" indent="0" algn="ctr">
              <a:buNone/>
              <a:defRPr/>
            </a:lvl5pPr>
            <a:lvl6pPr marL="1607287" indent="0" algn="ctr">
              <a:buNone/>
              <a:defRPr/>
            </a:lvl6pPr>
            <a:lvl7pPr marL="1928744" indent="0" algn="ctr">
              <a:buNone/>
              <a:defRPr/>
            </a:lvl7pPr>
            <a:lvl8pPr marL="2250201" indent="0" algn="ctr">
              <a:buNone/>
              <a:defRPr/>
            </a:lvl8pPr>
            <a:lvl9pPr marL="2571659" indent="0" algn="ctr">
              <a:buNone/>
              <a:defRPr/>
            </a:lvl9pPr>
          </a:lstStyle>
          <a:p>
            <a:r>
              <a:rPr lang="en-US"/>
              <a:t>Click to edit Master subtitle style</a:t>
            </a:r>
          </a:p>
        </p:txBody>
      </p:sp>
    </p:spTree>
    <p:extLst>
      <p:ext uri="{BB962C8B-B14F-4D97-AF65-F5344CB8AC3E}">
        <p14:creationId xmlns:p14="http://schemas.microsoft.com/office/powerpoint/2010/main" val="49215228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38975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18" y="4406801"/>
            <a:ext cx="10362902" cy="1361777"/>
          </a:xfrm>
        </p:spPr>
        <p:txBody>
          <a:bodyPr anchor="t"/>
          <a:lstStyle>
            <a:lvl1pPr algn="l">
              <a:defRPr sz="2812" b="1" cap="all"/>
            </a:lvl1pPr>
          </a:lstStyle>
          <a:p>
            <a:r>
              <a:rPr lang="en-US"/>
              <a:t>Click to edit Master title style</a:t>
            </a:r>
          </a:p>
        </p:txBody>
      </p:sp>
      <p:sp>
        <p:nvSpPr>
          <p:cNvPr id="3" name="Text Placeholder 2"/>
          <p:cNvSpPr>
            <a:spLocks noGrp="1"/>
          </p:cNvSpPr>
          <p:nvPr>
            <p:ph type="body" idx="1"/>
          </p:nvPr>
        </p:nvSpPr>
        <p:spPr>
          <a:xfrm>
            <a:off x="962918" y="2906613"/>
            <a:ext cx="10362902" cy="1500188"/>
          </a:xfrm>
        </p:spPr>
        <p:txBody>
          <a:bodyPr anchor="b"/>
          <a:lstStyle>
            <a:lvl1pPr marL="0" indent="0">
              <a:buNone/>
              <a:defRPr sz="1406"/>
            </a:lvl1pPr>
            <a:lvl2pPr marL="321457" indent="0">
              <a:buNone/>
              <a:defRPr sz="1266"/>
            </a:lvl2pPr>
            <a:lvl3pPr marL="642915" indent="0">
              <a:buNone/>
              <a:defRPr sz="1125"/>
            </a:lvl3pPr>
            <a:lvl4pPr marL="964372" indent="0">
              <a:buNone/>
              <a:defRPr sz="984"/>
            </a:lvl4pPr>
            <a:lvl5pPr marL="1285829" indent="0">
              <a:buNone/>
              <a:defRPr sz="984"/>
            </a:lvl5pPr>
            <a:lvl6pPr marL="1607287" indent="0">
              <a:buNone/>
              <a:defRPr sz="984"/>
            </a:lvl6pPr>
            <a:lvl7pPr marL="1928744" indent="0">
              <a:buNone/>
              <a:defRPr sz="984"/>
            </a:lvl7pPr>
            <a:lvl8pPr marL="2250201" indent="0">
              <a:buNone/>
              <a:defRPr sz="984"/>
            </a:lvl8pPr>
            <a:lvl9pPr marL="2571659" indent="0">
              <a:buNone/>
              <a:defRPr sz="984"/>
            </a:lvl9pPr>
          </a:lstStyle>
          <a:p>
            <a:pPr lvl="0"/>
            <a:r>
              <a:rPr lang="en-US"/>
              <a:t>Click to edit Master text styles</a:t>
            </a:r>
          </a:p>
        </p:txBody>
      </p:sp>
    </p:spTree>
    <p:extLst>
      <p:ext uri="{BB962C8B-B14F-4D97-AF65-F5344CB8AC3E}">
        <p14:creationId xmlns:p14="http://schemas.microsoft.com/office/powerpoint/2010/main" val="145376587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90625" y="3536156"/>
            <a:ext cx="4833938" cy="794742"/>
          </a:xfrm>
        </p:spPr>
        <p:txBody>
          <a:bodyPr/>
          <a:lstStyle>
            <a:lvl1pPr>
              <a:defRPr sz="1969"/>
            </a:lvl1pPr>
            <a:lvl2pPr>
              <a:defRPr sz="1687"/>
            </a:lvl2pPr>
            <a:lvl3pPr>
              <a:defRPr sz="1406"/>
            </a:lvl3pPr>
            <a:lvl4pPr>
              <a:defRPr sz="1266"/>
            </a:lvl4pPr>
            <a:lvl5pPr>
              <a:defRPr sz="1266"/>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67437" y="3536156"/>
            <a:ext cx="4833938" cy="794742"/>
          </a:xfrm>
        </p:spPr>
        <p:txBody>
          <a:bodyPr/>
          <a:lstStyle>
            <a:lvl1pPr>
              <a:defRPr sz="1969"/>
            </a:lvl1pPr>
            <a:lvl2pPr>
              <a:defRPr sz="1687"/>
            </a:lvl2pPr>
            <a:lvl3pPr>
              <a:defRPr sz="1406"/>
            </a:lvl3pPr>
            <a:lvl4pPr>
              <a:defRPr sz="1266"/>
            </a:lvl4pPr>
            <a:lvl5pPr>
              <a:defRPr sz="1266"/>
            </a:lvl5pPr>
            <a:lvl6pPr>
              <a:defRPr sz="1266"/>
            </a:lvl6pPr>
            <a:lvl7pPr>
              <a:defRPr sz="1266"/>
            </a:lvl7pPr>
            <a:lvl8pPr>
              <a:defRPr sz="1266"/>
            </a:lvl8pPr>
            <a:lvl9pPr>
              <a:defRPr sz="126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639510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0196" y="274588"/>
            <a:ext cx="10971609"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10196" y="1534791"/>
            <a:ext cx="5386090" cy="639589"/>
          </a:xfr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a:t>Click to edit Master text styles</a:t>
            </a:r>
          </a:p>
        </p:txBody>
      </p:sp>
      <p:sp>
        <p:nvSpPr>
          <p:cNvPr id="4" name="Content Placeholder 3"/>
          <p:cNvSpPr>
            <a:spLocks noGrp="1"/>
          </p:cNvSpPr>
          <p:nvPr>
            <p:ph sz="half" idx="2"/>
          </p:nvPr>
        </p:nvSpPr>
        <p:spPr>
          <a:xfrm>
            <a:off x="610196" y="2174379"/>
            <a:ext cx="5386090" cy="3951387"/>
          </a:xfrm>
        </p:spPr>
        <p:txBody>
          <a:bodyPr/>
          <a:lstStyle>
            <a:lvl1pPr>
              <a:defRPr sz="1687"/>
            </a:lvl1pPr>
            <a:lvl2pPr>
              <a:defRPr sz="1406"/>
            </a:lvl2pPr>
            <a:lvl3pPr>
              <a:defRPr sz="1266"/>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739" y="1534791"/>
            <a:ext cx="5389066" cy="639589"/>
          </a:xfrm>
        </p:spPr>
        <p:txBody>
          <a:bodyPr anchor="b"/>
          <a:lstStyle>
            <a:lvl1pPr marL="0" indent="0">
              <a:buNone/>
              <a:defRPr sz="1687" b="1"/>
            </a:lvl1pPr>
            <a:lvl2pPr marL="321457" indent="0">
              <a:buNone/>
              <a:defRPr sz="1406" b="1"/>
            </a:lvl2pPr>
            <a:lvl3pPr marL="642915" indent="0">
              <a:buNone/>
              <a:defRPr sz="1266" b="1"/>
            </a:lvl3pPr>
            <a:lvl4pPr marL="964372" indent="0">
              <a:buNone/>
              <a:defRPr sz="1125" b="1"/>
            </a:lvl4pPr>
            <a:lvl5pPr marL="1285829" indent="0">
              <a:buNone/>
              <a:defRPr sz="1125" b="1"/>
            </a:lvl5pPr>
            <a:lvl6pPr marL="1607287" indent="0">
              <a:buNone/>
              <a:defRPr sz="1125" b="1"/>
            </a:lvl6pPr>
            <a:lvl7pPr marL="1928744" indent="0">
              <a:buNone/>
              <a:defRPr sz="1125" b="1"/>
            </a:lvl7pPr>
            <a:lvl8pPr marL="2250201" indent="0">
              <a:buNone/>
              <a:defRPr sz="1125" b="1"/>
            </a:lvl8pPr>
            <a:lvl9pPr marL="2571659" indent="0">
              <a:buNone/>
              <a:defRPr sz="1125" b="1"/>
            </a:lvl9pPr>
          </a:lstStyle>
          <a:p>
            <a:pPr lvl="0"/>
            <a:r>
              <a:rPr lang="en-US"/>
              <a:t>Click to edit Master text styles</a:t>
            </a:r>
          </a:p>
        </p:txBody>
      </p:sp>
      <p:sp>
        <p:nvSpPr>
          <p:cNvPr id="6" name="Content Placeholder 5"/>
          <p:cNvSpPr>
            <a:spLocks noGrp="1"/>
          </p:cNvSpPr>
          <p:nvPr>
            <p:ph sz="quarter" idx="4"/>
          </p:nvPr>
        </p:nvSpPr>
        <p:spPr>
          <a:xfrm>
            <a:off x="6192739" y="2174379"/>
            <a:ext cx="5389066" cy="3951387"/>
          </a:xfrm>
        </p:spPr>
        <p:txBody>
          <a:bodyPr/>
          <a:lstStyle>
            <a:lvl1pPr>
              <a:defRPr sz="1687"/>
            </a:lvl1pPr>
            <a:lvl2pPr>
              <a:defRPr sz="1406"/>
            </a:lvl2pPr>
            <a:lvl3pPr>
              <a:defRPr sz="1266"/>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716187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14355005"/>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41959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0196" y="273473"/>
            <a:ext cx="4010918" cy="1161975"/>
          </a:xfrm>
        </p:spPr>
        <p:txBody>
          <a:bodyPr/>
          <a:lstStyle>
            <a:lvl1pPr algn="l">
              <a:defRPr sz="1406" b="1"/>
            </a:lvl1pPr>
          </a:lstStyle>
          <a:p>
            <a:r>
              <a:rPr lang="en-US"/>
              <a:t>Click to edit Master title style</a:t>
            </a:r>
          </a:p>
        </p:txBody>
      </p:sp>
      <p:sp>
        <p:nvSpPr>
          <p:cNvPr id="3" name="Content Placeholder 2"/>
          <p:cNvSpPr>
            <a:spLocks noGrp="1"/>
          </p:cNvSpPr>
          <p:nvPr>
            <p:ph idx="1"/>
          </p:nvPr>
        </p:nvSpPr>
        <p:spPr>
          <a:xfrm>
            <a:off x="4766965" y="273472"/>
            <a:ext cx="6814839" cy="5852294"/>
          </a:xfrm>
        </p:spPr>
        <p:txBody>
          <a:bodyPr/>
          <a:lstStyle>
            <a:lvl1pPr>
              <a:defRPr sz="2250"/>
            </a:lvl1pPr>
            <a:lvl2pPr>
              <a:defRPr sz="1969"/>
            </a:lvl2pPr>
            <a:lvl3pPr>
              <a:defRPr sz="1687"/>
            </a:lvl3pPr>
            <a:lvl4pPr>
              <a:defRPr sz="1406"/>
            </a:lvl4pPr>
            <a:lvl5pPr>
              <a:defRPr sz="1406"/>
            </a:lvl5pPr>
            <a:lvl6pPr>
              <a:defRPr sz="1406"/>
            </a:lvl6pPr>
            <a:lvl7pPr>
              <a:defRPr sz="1406"/>
            </a:lvl7pPr>
            <a:lvl8pPr>
              <a:defRPr sz="1406"/>
            </a:lvl8pPr>
            <a:lvl9pPr>
              <a:defRPr sz="140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0196" y="1435448"/>
            <a:ext cx="4010918" cy="4690318"/>
          </a:xfrm>
        </p:spPr>
        <p:txBody>
          <a:bodyPr/>
          <a:lstStyle>
            <a:lvl1pPr marL="0" indent="0">
              <a:buNone/>
              <a:defRPr sz="984"/>
            </a:lvl1pPr>
            <a:lvl2pPr marL="321457" indent="0">
              <a:buNone/>
              <a:defRPr sz="844"/>
            </a:lvl2pPr>
            <a:lvl3pPr marL="642915" indent="0">
              <a:buNone/>
              <a:defRPr sz="703"/>
            </a:lvl3pPr>
            <a:lvl4pPr marL="964372" indent="0">
              <a:buNone/>
              <a:defRPr sz="633"/>
            </a:lvl4pPr>
            <a:lvl5pPr marL="1285829" indent="0">
              <a:buNone/>
              <a:defRPr sz="633"/>
            </a:lvl5pPr>
            <a:lvl6pPr marL="1607287" indent="0">
              <a:buNone/>
              <a:defRPr sz="633"/>
            </a:lvl6pPr>
            <a:lvl7pPr marL="1928744" indent="0">
              <a:buNone/>
              <a:defRPr sz="633"/>
            </a:lvl7pPr>
            <a:lvl8pPr marL="2250201" indent="0">
              <a:buNone/>
              <a:defRPr sz="633"/>
            </a:lvl8pPr>
            <a:lvl9pPr marL="2571659" indent="0">
              <a:buNone/>
              <a:defRPr sz="633"/>
            </a:lvl9pPr>
          </a:lstStyle>
          <a:p>
            <a:pPr lvl="0"/>
            <a:r>
              <a:rPr lang="en-US"/>
              <a:t>Click to edit Master text styles</a:t>
            </a:r>
          </a:p>
        </p:txBody>
      </p:sp>
    </p:spTree>
    <p:extLst>
      <p:ext uri="{BB962C8B-B14F-4D97-AF65-F5344CB8AC3E}">
        <p14:creationId xmlns:p14="http://schemas.microsoft.com/office/powerpoint/2010/main" val="141683998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180" y="4800824"/>
            <a:ext cx="7314903" cy="567035"/>
          </a:xfrm>
        </p:spPr>
        <p:txBody>
          <a:bodyPr/>
          <a:lstStyle>
            <a:lvl1pPr algn="l">
              <a:defRPr sz="1406" b="1"/>
            </a:lvl1pPr>
          </a:lstStyle>
          <a:p>
            <a:r>
              <a:rPr lang="en-US"/>
              <a:t>Click to edit Master title style</a:t>
            </a:r>
          </a:p>
        </p:txBody>
      </p:sp>
      <p:sp>
        <p:nvSpPr>
          <p:cNvPr id="3" name="Picture Placeholder 2"/>
          <p:cNvSpPr>
            <a:spLocks noGrp="1"/>
          </p:cNvSpPr>
          <p:nvPr>
            <p:ph type="pic" idx="1"/>
          </p:nvPr>
        </p:nvSpPr>
        <p:spPr>
          <a:xfrm>
            <a:off x="2390180" y="612800"/>
            <a:ext cx="7314903" cy="4114354"/>
          </a:xfrm>
        </p:spPr>
        <p:txBody>
          <a:bodyPr/>
          <a:lstStyle>
            <a:lvl1pPr marL="0" indent="0">
              <a:buNone/>
              <a:defRPr sz="2250"/>
            </a:lvl1pPr>
            <a:lvl2pPr marL="321457" indent="0">
              <a:buNone/>
              <a:defRPr sz="1969"/>
            </a:lvl2pPr>
            <a:lvl3pPr marL="642915" indent="0">
              <a:buNone/>
              <a:defRPr sz="1687"/>
            </a:lvl3pPr>
            <a:lvl4pPr marL="964372" indent="0">
              <a:buNone/>
              <a:defRPr sz="1406"/>
            </a:lvl4pPr>
            <a:lvl5pPr marL="1285829" indent="0">
              <a:buNone/>
              <a:defRPr sz="1406"/>
            </a:lvl5pPr>
            <a:lvl6pPr marL="1607287" indent="0">
              <a:buNone/>
              <a:defRPr sz="1406"/>
            </a:lvl6pPr>
            <a:lvl7pPr marL="1928744" indent="0">
              <a:buNone/>
              <a:defRPr sz="1406"/>
            </a:lvl7pPr>
            <a:lvl8pPr marL="2250201" indent="0">
              <a:buNone/>
              <a:defRPr sz="1406"/>
            </a:lvl8pPr>
            <a:lvl9pPr marL="2571659" indent="0">
              <a:buNone/>
              <a:defRPr sz="1406"/>
            </a:lvl9pPr>
          </a:lstStyle>
          <a:p>
            <a:pPr lvl="0"/>
            <a:endParaRPr lang="en-US" noProof="0">
              <a:sym typeface="Gill Sans" charset="0"/>
            </a:endParaRPr>
          </a:p>
        </p:txBody>
      </p:sp>
      <p:sp>
        <p:nvSpPr>
          <p:cNvPr id="4" name="Text Placeholder 3"/>
          <p:cNvSpPr>
            <a:spLocks noGrp="1"/>
          </p:cNvSpPr>
          <p:nvPr>
            <p:ph type="body" sz="half" idx="2"/>
          </p:nvPr>
        </p:nvSpPr>
        <p:spPr>
          <a:xfrm>
            <a:off x="2390180" y="5367859"/>
            <a:ext cx="7314903" cy="804788"/>
          </a:xfrm>
        </p:spPr>
        <p:txBody>
          <a:bodyPr/>
          <a:lstStyle>
            <a:lvl1pPr marL="0" indent="0">
              <a:buNone/>
              <a:defRPr sz="984"/>
            </a:lvl1pPr>
            <a:lvl2pPr marL="321457" indent="0">
              <a:buNone/>
              <a:defRPr sz="844"/>
            </a:lvl2pPr>
            <a:lvl3pPr marL="642915" indent="0">
              <a:buNone/>
              <a:defRPr sz="703"/>
            </a:lvl3pPr>
            <a:lvl4pPr marL="964372" indent="0">
              <a:buNone/>
              <a:defRPr sz="633"/>
            </a:lvl4pPr>
            <a:lvl5pPr marL="1285829" indent="0">
              <a:buNone/>
              <a:defRPr sz="633"/>
            </a:lvl5pPr>
            <a:lvl6pPr marL="1607287" indent="0">
              <a:buNone/>
              <a:defRPr sz="633"/>
            </a:lvl6pPr>
            <a:lvl7pPr marL="1928744" indent="0">
              <a:buNone/>
              <a:defRPr sz="633"/>
            </a:lvl7pPr>
            <a:lvl8pPr marL="2250201" indent="0">
              <a:buNone/>
              <a:defRPr sz="633"/>
            </a:lvl8pPr>
            <a:lvl9pPr marL="2571659" indent="0">
              <a:buNone/>
              <a:defRPr sz="633"/>
            </a:lvl9pPr>
          </a:lstStyle>
          <a:p>
            <a:pPr lvl="0"/>
            <a:r>
              <a:rPr lang="en-US"/>
              <a:t>Click to edit Master text styles</a:t>
            </a:r>
          </a:p>
        </p:txBody>
      </p:sp>
    </p:spTree>
    <p:extLst>
      <p:ext uri="{BB962C8B-B14F-4D97-AF65-F5344CB8AC3E}">
        <p14:creationId xmlns:p14="http://schemas.microsoft.com/office/powerpoint/2010/main" val="23322711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792339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48687" y="1151930"/>
            <a:ext cx="2452688" cy="31789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90625" y="1151930"/>
            <a:ext cx="7215188" cy="317896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0262290"/>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0BAFB-6E70-417A-934F-A2196C9F0A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EAF651-7649-40AC-B181-2294BB7576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1E278D-CC9B-48D6-BCEB-F0AD56B2E574}"/>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5" name="Footer Placeholder 4">
            <a:extLst>
              <a:ext uri="{FF2B5EF4-FFF2-40B4-BE49-F238E27FC236}">
                <a16:creationId xmlns:a16="http://schemas.microsoft.com/office/drawing/2014/main" id="{12F2D84A-EED5-4974-8728-18EBDD2657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68886E-E5CB-4E23-A70B-FFFEC0F9EA3A}"/>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39203283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C428-B179-4A8D-9AD6-73BDEC3D8F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6028E2-5681-407A-A534-051954EFB0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2E45AB-4C30-4B06-A3EC-0CB108038B1C}"/>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5" name="Footer Placeholder 4">
            <a:extLst>
              <a:ext uri="{FF2B5EF4-FFF2-40B4-BE49-F238E27FC236}">
                <a16:creationId xmlns:a16="http://schemas.microsoft.com/office/drawing/2014/main" id="{2311A4A5-0030-4114-82AC-262D04DEAB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450A27-37D1-4AE1-93FF-769B06428120}"/>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3247016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C318-574E-4A8A-BAEA-38F338652E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117B820-B334-4B5B-8D17-96F5AEEF00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B0B0C-6FCC-4937-8394-E117775C351D}"/>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5" name="Footer Placeholder 4">
            <a:extLst>
              <a:ext uri="{FF2B5EF4-FFF2-40B4-BE49-F238E27FC236}">
                <a16:creationId xmlns:a16="http://schemas.microsoft.com/office/drawing/2014/main" id="{996D276E-93B0-4329-B318-72ED6CB99C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7FF4AE-F7B8-49FC-BA27-57D0037ED048}"/>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2144082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8B60-B46C-48CB-A562-C6A8184500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508E2D-8524-421F-A8F7-ABA9D0326C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232CDD9-23B9-493E-A2EA-4569B77AE2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D032E1A-2776-4A12-98FF-01F4FE0E7F52}"/>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6" name="Footer Placeholder 5">
            <a:extLst>
              <a:ext uri="{FF2B5EF4-FFF2-40B4-BE49-F238E27FC236}">
                <a16:creationId xmlns:a16="http://schemas.microsoft.com/office/drawing/2014/main" id="{17C58AAA-AD1E-4E88-8C69-C4F222F763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321B2A-0D6D-45C0-A0DE-402A7AAE7D18}"/>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14537882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6EF28-07A5-4F03-A798-32AE8FE782F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BCFC89-A32C-417A-8650-7508F55E79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76610D-E8C2-4917-B68C-12B2A2D330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F045E56-F07B-49CA-87DD-625D7571DB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36FA41-D396-42F0-865F-59AF65FAE01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6EE74B2-607A-4ECD-A1B2-B6B2C9AF87BD}"/>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8" name="Footer Placeholder 7">
            <a:extLst>
              <a:ext uri="{FF2B5EF4-FFF2-40B4-BE49-F238E27FC236}">
                <a16:creationId xmlns:a16="http://schemas.microsoft.com/office/drawing/2014/main" id="{2CFB4083-BB6B-4716-A756-5623C8DDD2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49FAA9-E83D-4B72-8E2D-86952AE180E7}"/>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27381788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F3AA6-FC4D-49B6-B98C-42F768105BE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FD680C9-D4E2-4DCE-A274-5E74511CD386}"/>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4" name="Footer Placeholder 3">
            <a:extLst>
              <a:ext uri="{FF2B5EF4-FFF2-40B4-BE49-F238E27FC236}">
                <a16:creationId xmlns:a16="http://schemas.microsoft.com/office/drawing/2014/main" id="{0BE469E9-F641-48C5-AB76-9190E7AC20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77CC590-A12C-42CE-A985-B2B886E69008}"/>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17439676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5495FD-0BEE-44E7-99E0-F8D72D252617}"/>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3" name="Footer Placeholder 2">
            <a:extLst>
              <a:ext uri="{FF2B5EF4-FFF2-40B4-BE49-F238E27FC236}">
                <a16:creationId xmlns:a16="http://schemas.microsoft.com/office/drawing/2014/main" id="{01AFD23A-D5FB-4DE3-A3D9-87EF6AD2BD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706DF0E-D336-4D5A-A9E7-E3AC307AEEBE}"/>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23738343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38067-7EE9-4C72-8F44-D69A553F02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A0B6CF-AC22-4F7B-B6A9-58FE38C704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99BC69D-0952-43BE-9CEC-EF15D4E1BE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2C3B07-0517-4914-9FF7-A6144EC9BEA8}"/>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6" name="Footer Placeholder 5">
            <a:extLst>
              <a:ext uri="{FF2B5EF4-FFF2-40B4-BE49-F238E27FC236}">
                <a16:creationId xmlns:a16="http://schemas.microsoft.com/office/drawing/2014/main" id="{51A33E9F-7AF0-4D8F-97DC-453CE68810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D44539-1515-4D9C-8BD8-470F9416C7F5}"/>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32998101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E13D6-1060-4D1D-A649-1B87E46E8B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F6755B-F888-40DB-B7D5-ED4D4C97E9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7641A4D-1860-4C7F-99B4-4654EFA6AF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A1A5C9-986D-4B35-9A24-1D5A457722ED}"/>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6" name="Footer Placeholder 5">
            <a:extLst>
              <a:ext uri="{FF2B5EF4-FFF2-40B4-BE49-F238E27FC236}">
                <a16:creationId xmlns:a16="http://schemas.microsoft.com/office/drawing/2014/main" id="{325A58E1-2FC1-4D57-B638-93BBA1B29C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28B0993-AC3A-454F-A2E5-054D5F73C559}"/>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17144878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B4909-2A81-4986-B520-29045D8A068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5DF5C4-F192-409A-9592-169934A72E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557661-C246-4B34-80CB-8F22108CD06F}"/>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5" name="Footer Placeholder 4">
            <a:extLst>
              <a:ext uri="{FF2B5EF4-FFF2-40B4-BE49-F238E27FC236}">
                <a16:creationId xmlns:a16="http://schemas.microsoft.com/office/drawing/2014/main" id="{3EC270DF-F6D9-4285-8E5A-A441322E59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4347BC-7EAA-4DD9-A0A5-02B8C68616FB}"/>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28620043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C52846-7D59-487D-8204-74E4024D60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664334-9D36-4422-A32F-7131A96704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A7030F-12B6-4E1F-9C27-8F084BA09A75}"/>
              </a:ext>
            </a:extLst>
          </p:cNvPr>
          <p:cNvSpPr>
            <a:spLocks noGrp="1"/>
          </p:cNvSpPr>
          <p:nvPr>
            <p:ph type="dt" sz="half" idx="10"/>
          </p:nvPr>
        </p:nvSpPr>
        <p:spPr/>
        <p:txBody>
          <a:bodyPr/>
          <a:lstStyle/>
          <a:p>
            <a:fld id="{D046B221-6738-408D-87CD-41C44526C01B}" type="datetimeFigureOut">
              <a:rPr lang="en-GB" smtClean="0"/>
              <a:t>13/10/2026</a:t>
            </a:fld>
            <a:endParaRPr lang="en-GB"/>
          </a:p>
        </p:txBody>
      </p:sp>
      <p:sp>
        <p:nvSpPr>
          <p:cNvPr id="5" name="Footer Placeholder 4">
            <a:extLst>
              <a:ext uri="{FF2B5EF4-FFF2-40B4-BE49-F238E27FC236}">
                <a16:creationId xmlns:a16="http://schemas.microsoft.com/office/drawing/2014/main" id="{3435EE9B-2C16-4186-8643-DD1A960E98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22D17D-F620-496B-A124-1FA90834ACE0}"/>
              </a:ext>
            </a:extLst>
          </p:cNvPr>
          <p:cNvSpPr>
            <a:spLocks noGrp="1"/>
          </p:cNvSpPr>
          <p:nvPr>
            <p:ph type="sldNum" sz="quarter" idx="12"/>
          </p:nvPr>
        </p:nvSpPr>
        <p:spPr/>
        <p:txBody>
          <a:bodyPr/>
          <a:lstStyle/>
          <a:p>
            <a:fld id="{61422F6E-B21E-4E39-9094-D2E2B480BC37}" type="slidenum">
              <a:rPr lang="en-GB" smtClean="0"/>
              <a:t>‹#›</a:t>
            </a:fld>
            <a:endParaRPr lang="en-GB"/>
          </a:p>
        </p:txBody>
      </p:sp>
    </p:spTree>
    <p:extLst>
      <p:ext uri="{BB962C8B-B14F-4D97-AF65-F5344CB8AC3E}">
        <p14:creationId xmlns:p14="http://schemas.microsoft.com/office/powerpoint/2010/main" val="35087330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6.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8144029-A22A-9A49-B9EE-98B449D69D85}"/>
              </a:ext>
            </a:extLst>
          </p:cNvPr>
          <p:cNvSpPr/>
          <p:nvPr userDrawn="1"/>
        </p:nvSpPr>
        <p:spPr>
          <a:xfrm>
            <a:off x="323998" y="1511994"/>
            <a:ext cx="7524002" cy="3600007"/>
          </a:xfrm>
          <a:custGeom>
            <a:avLst/>
            <a:gdLst>
              <a:gd name="connsiteX0" fmla="*/ 0 w 7524002"/>
              <a:gd name="connsiteY0" fmla="*/ 0 h 3600007"/>
              <a:gd name="connsiteX1" fmla="*/ 7524001 w 7524002"/>
              <a:gd name="connsiteY1" fmla="*/ 0 h 3600007"/>
              <a:gd name="connsiteX2" fmla="*/ 7524001 w 7524002"/>
              <a:gd name="connsiteY2" fmla="*/ 2987997 h 3600007"/>
              <a:gd name="connsiteX3" fmla="*/ 7524002 w 7524002"/>
              <a:gd name="connsiteY3" fmla="*/ 2988007 h 3600007"/>
              <a:gd name="connsiteX4" fmla="*/ 6912002 w 7524002"/>
              <a:gd name="connsiteY4" fmla="*/ 3600007 h 3600007"/>
              <a:gd name="connsiteX5" fmla="*/ 6912001 w 7524002"/>
              <a:gd name="connsiteY5" fmla="*/ 3600007 h 3600007"/>
              <a:gd name="connsiteX6" fmla="*/ 1 w 7524002"/>
              <a:gd name="connsiteY6" fmla="*/ 3600007 h 3600007"/>
              <a:gd name="connsiteX7" fmla="*/ 1 w 7524002"/>
              <a:gd name="connsiteY7" fmla="*/ 2988000 h 3600007"/>
              <a:gd name="connsiteX8" fmla="*/ 0 w 7524002"/>
              <a:gd name="connsiteY8" fmla="*/ 2988000 h 360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002" h="3600007">
                <a:moveTo>
                  <a:pt x="0" y="0"/>
                </a:moveTo>
                <a:lnTo>
                  <a:pt x="7524001" y="0"/>
                </a:lnTo>
                <a:lnTo>
                  <a:pt x="7524001" y="2987997"/>
                </a:lnTo>
                <a:lnTo>
                  <a:pt x="7524002" y="2988007"/>
                </a:lnTo>
                <a:cubicBezTo>
                  <a:pt x="7524002" y="3326005"/>
                  <a:pt x="7250000" y="3600007"/>
                  <a:pt x="6912002" y="3600007"/>
                </a:cubicBezTo>
                <a:lnTo>
                  <a:pt x="6912001" y="3600007"/>
                </a:lnTo>
                <a:lnTo>
                  <a:pt x="1" y="3600007"/>
                </a:lnTo>
                <a:lnTo>
                  <a:pt x="1" y="2988000"/>
                </a:lnTo>
                <a:lnTo>
                  <a:pt x="0" y="298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996C4A3-C656-FC49-BAFB-1E13EFFD2C99}"/>
              </a:ext>
            </a:extLst>
          </p:cNvPr>
          <p:cNvSpPr>
            <a:spLocks noGrp="1"/>
          </p:cNvSpPr>
          <p:nvPr>
            <p:ph type="ftr" sz="quarter" idx="3"/>
          </p:nvPr>
        </p:nvSpPr>
        <p:spPr>
          <a:xfrm>
            <a:off x="648000" y="6192000"/>
            <a:ext cx="10848000" cy="180000"/>
          </a:xfrm>
          <a:prstGeom prst="rect">
            <a:avLst/>
          </a:prstGeom>
        </p:spPr>
        <p:txBody>
          <a:bodyPr vert="horz" lIns="0" tIns="0" rIns="0" bIns="0" rtlCol="0" anchor="b" anchorCtr="0"/>
          <a:lstStyle>
            <a:lvl1pPr algn="l">
              <a:defRPr sz="1200" b="1">
                <a:solidFill>
                  <a:schemeClr val="tx1">
                    <a:tint val="75000"/>
                  </a:schemeClr>
                </a:solidFill>
              </a:defRPr>
            </a:lvl1pPr>
          </a:lstStyle>
          <a:p>
            <a:r>
              <a:rPr lang="en-GB" noProof="0"/>
              <a:t>www.britishcouncil.org</a:t>
            </a:r>
          </a:p>
        </p:txBody>
      </p:sp>
    </p:spTree>
    <p:extLst>
      <p:ext uri="{BB962C8B-B14F-4D97-AF65-F5344CB8AC3E}">
        <p14:creationId xmlns:p14="http://schemas.microsoft.com/office/powerpoint/2010/main" val="673088132"/>
      </p:ext>
    </p:extLst>
  </p:cSld>
  <p:clrMap bg1="dk1" tx1="lt1" bg2="dk2" tx2="lt2" accent1="accent1" accent2="accent2" accent3="accent3" accent4="accent4" accent5="accent5" accent6="accent6" hlink="hlink" folHlink="folHlink"/>
  <p:sldLayoutIdLst>
    <p:sldLayoutId id="2147483723" r:id="rId1"/>
    <p:sldLayoutId id="2147483726" r:id="rId2"/>
    <p:sldLayoutId id="2147483745" r:id="rId3"/>
  </p:sldLayoutIdLst>
  <p:hf hdr="0" dt="0"/>
  <p:txStyles>
    <p:titleStyle>
      <a:lvl1pPr algn="l" defTabSz="914400" rtl="0" eaLnBrk="1" latinLnBrk="0" hangingPunct="1">
        <a:lnSpc>
          <a:spcPts val="3300"/>
        </a:lnSpc>
        <a:spcBef>
          <a:spcPct val="0"/>
        </a:spcBef>
        <a:buNone/>
        <a:defRPr sz="3000" b="0" i="0" kern="1200">
          <a:solidFill>
            <a:schemeClr val="tx1"/>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tx1"/>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tx1"/>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906F040B-0B1A-1441-942C-BE62348984CF}"/>
              </a:ext>
            </a:extLst>
          </p:cNvPr>
          <p:cNvSpPr/>
          <p:nvPr userDrawn="1"/>
        </p:nvSpPr>
        <p:spPr>
          <a:xfrm>
            <a:off x="323998" y="1511994"/>
            <a:ext cx="7524002" cy="3600007"/>
          </a:xfrm>
          <a:custGeom>
            <a:avLst/>
            <a:gdLst>
              <a:gd name="connsiteX0" fmla="*/ 0 w 7524002"/>
              <a:gd name="connsiteY0" fmla="*/ 0 h 3600007"/>
              <a:gd name="connsiteX1" fmla="*/ 7524001 w 7524002"/>
              <a:gd name="connsiteY1" fmla="*/ 0 h 3600007"/>
              <a:gd name="connsiteX2" fmla="*/ 7524001 w 7524002"/>
              <a:gd name="connsiteY2" fmla="*/ 2987997 h 3600007"/>
              <a:gd name="connsiteX3" fmla="*/ 7524002 w 7524002"/>
              <a:gd name="connsiteY3" fmla="*/ 2988007 h 3600007"/>
              <a:gd name="connsiteX4" fmla="*/ 6912002 w 7524002"/>
              <a:gd name="connsiteY4" fmla="*/ 3600007 h 3600007"/>
              <a:gd name="connsiteX5" fmla="*/ 6912001 w 7524002"/>
              <a:gd name="connsiteY5" fmla="*/ 3600007 h 3600007"/>
              <a:gd name="connsiteX6" fmla="*/ 1 w 7524002"/>
              <a:gd name="connsiteY6" fmla="*/ 3600007 h 3600007"/>
              <a:gd name="connsiteX7" fmla="*/ 1 w 7524002"/>
              <a:gd name="connsiteY7" fmla="*/ 2988000 h 3600007"/>
              <a:gd name="connsiteX8" fmla="*/ 0 w 7524002"/>
              <a:gd name="connsiteY8" fmla="*/ 2988000 h 360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002" h="3600007">
                <a:moveTo>
                  <a:pt x="0" y="0"/>
                </a:moveTo>
                <a:lnTo>
                  <a:pt x="7524001" y="0"/>
                </a:lnTo>
                <a:lnTo>
                  <a:pt x="7524001" y="2987997"/>
                </a:lnTo>
                <a:lnTo>
                  <a:pt x="7524002" y="2988007"/>
                </a:lnTo>
                <a:cubicBezTo>
                  <a:pt x="7524002" y="3326005"/>
                  <a:pt x="7250000" y="3600007"/>
                  <a:pt x="6912002" y="3600007"/>
                </a:cubicBezTo>
                <a:lnTo>
                  <a:pt x="6912001" y="3600007"/>
                </a:lnTo>
                <a:lnTo>
                  <a:pt x="1" y="3600007"/>
                </a:lnTo>
                <a:lnTo>
                  <a:pt x="1" y="2988000"/>
                </a:lnTo>
                <a:lnTo>
                  <a:pt x="0" y="298800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a:t>Edit </a:t>
            </a:r>
            <a:r>
              <a:rPr lang="en-GB" noProof="0"/>
              <a:t>Master</a:t>
            </a:r>
            <a:r>
              <a:rPr lang="en-US"/>
              <a:t>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996C4A3-C656-FC49-BAFB-1E13EFFD2C99}"/>
              </a:ext>
            </a:extLst>
          </p:cNvPr>
          <p:cNvSpPr>
            <a:spLocks noGrp="1"/>
          </p:cNvSpPr>
          <p:nvPr>
            <p:ph type="ftr" sz="quarter" idx="3"/>
          </p:nvPr>
        </p:nvSpPr>
        <p:spPr>
          <a:xfrm>
            <a:off x="648000" y="6192000"/>
            <a:ext cx="10848000" cy="180000"/>
          </a:xfrm>
          <a:prstGeom prst="rect">
            <a:avLst/>
          </a:prstGeom>
        </p:spPr>
        <p:txBody>
          <a:bodyPr vert="horz" lIns="0" tIns="0" rIns="0" bIns="0" rtlCol="0" anchor="b" anchorCtr="0"/>
          <a:lstStyle>
            <a:lvl1pPr algn="l">
              <a:defRPr sz="1200" b="1">
                <a:solidFill>
                  <a:schemeClr val="tx1">
                    <a:tint val="75000"/>
                  </a:schemeClr>
                </a:solidFill>
              </a:defRPr>
            </a:lvl1pPr>
          </a:lstStyle>
          <a:p>
            <a:r>
              <a:rPr lang="en-GB" noProof="0"/>
              <a:t>www.britishcouncil.org</a:t>
            </a:r>
          </a:p>
        </p:txBody>
      </p:sp>
    </p:spTree>
    <p:extLst>
      <p:ext uri="{BB962C8B-B14F-4D97-AF65-F5344CB8AC3E}">
        <p14:creationId xmlns:p14="http://schemas.microsoft.com/office/powerpoint/2010/main" val="3102053450"/>
      </p:ext>
    </p:extLst>
  </p:cSld>
  <p:clrMap bg1="dk1" tx1="lt1" bg2="dk2" tx2="lt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Lst>
  <p:hf hdr="0" dt="0"/>
  <p:txStyles>
    <p:titleStyle>
      <a:lvl1pPr algn="l" defTabSz="914400" rtl="0" eaLnBrk="1" latinLnBrk="0" hangingPunct="1">
        <a:lnSpc>
          <a:spcPts val="3300"/>
        </a:lnSpc>
        <a:spcBef>
          <a:spcPct val="0"/>
        </a:spcBef>
        <a:buNone/>
        <a:defRPr sz="3000" b="0" i="0" kern="1200">
          <a:solidFill>
            <a:schemeClr val="tx1"/>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1"/>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a:t>Click </a:t>
            </a:r>
            <a:r>
              <a:rPr lang="en-GB" noProof="0"/>
              <a:t>to</a:t>
            </a:r>
            <a:r>
              <a:rPr lang="en-US"/>
              <a:t> edit Master title style</a:t>
            </a:r>
          </a:p>
        </p:txBody>
      </p:sp>
      <p:sp>
        <p:nvSpPr>
          <p:cNvPr id="3" name="Text Placeholder 2"/>
          <p:cNvSpPr>
            <a:spLocks noGrp="1"/>
          </p:cNvSpPr>
          <p:nvPr>
            <p:ph type="body" idx="1"/>
          </p:nvPr>
        </p:nvSpPr>
        <p:spPr>
          <a:xfrm>
            <a:off x="648000" y="1512000"/>
            <a:ext cx="8136000" cy="4500000"/>
          </a:xfrm>
          <a:prstGeom prst="rect">
            <a:avLst/>
          </a:prstGeom>
        </p:spPr>
        <p:txBody>
          <a:bodyPr vert="horz" lIns="0" tIns="0" rIns="0" bIns="0" rtlCol="0">
            <a:noAutofit/>
          </a:bodyPr>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Footer Placeholder 4"/>
          <p:cNvSpPr>
            <a:spLocks noGrp="1"/>
          </p:cNvSpPr>
          <p:nvPr>
            <p:ph type="ftr" sz="quarter" idx="3"/>
          </p:nvPr>
        </p:nvSpPr>
        <p:spPr>
          <a:xfrm>
            <a:off x="648000" y="6192000"/>
            <a:ext cx="10439999" cy="180000"/>
          </a:xfrm>
          <a:prstGeom prst="rect">
            <a:avLst/>
          </a:prstGeom>
        </p:spPr>
        <p:txBody>
          <a:bodyPr vert="horz" lIns="0" tIns="0" rIns="0" bIns="0" rtlCol="0" anchor="b" anchorCtr="0"/>
          <a:lstStyle>
            <a:lvl1pPr algn="l">
              <a:defRPr sz="1200">
                <a:solidFill>
                  <a:schemeClr val="tx1"/>
                </a:solidFill>
              </a:defRPr>
            </a:lvl1pPr>
          </a:lstStyle>
          <a:p>
            <a:r>
              <a:rPr lang="en-GB" noProof="0"/>
              <a:t>www.britishcouncil.org</a:t>
            </a:r>
          </a:p>
        </p:txBody>
      </p:sp>
      <p:sp>
        <p:nvSpPr>
          <p:cNvPr id="6" name="Slide Number Placeholder 5"/>
          <p:cNvSpPr>
            <a:spLocks noGrp="1"/>
          </p:cNvSpPr>
          <p:nvPr>
            <p:ph type="sldNum" sz="quarter" idx="4"/>
          </p:nvPr>
        </p:nvSpPr>
        <p:spPr>
          <a:xfrm>
            <a:off x="11088000" y="6192000"/>
            <a:ext cx="504000" cy="180000"/>
          </a:xfrm>
          <a:prstGeom prst="rect">
            <a:avLst/>
          </a:prstGeom>
        </p:spPr>
        <p:txBody>
          <a:bodyPr vert="horz" lIns="0" tIns="0" rIns="0" bIns="0" rtlCol="0" anchor="b" anchorCtr="0"/>
          <a:lstStyle>
            <a:lvl1pPr algn="r">
              <a:defRPr sz="1200" b="1">
                <a:solidFill>
                  <a:schemeClr val="accent1"/>
                </a:solidFill>
              </a:defRPr>
            </a:lvl1pPr>
          </a:lstStyle>
          <a:p>
            <a:fld id="{A36854FA-307F-854E-96D4-DE585DB24BD3}" type="slidenum">
              <a:rPr lang="en-GB" noProof="0" smtClean="0"/>
              <a:pPr/>
              <a:t>‹#›</a:t>
            </a:fld>
            <a:endParaRPr lang="en-GB" noProof="0"/>
          </a:p>
        </p:txBody>
      </p:sp>
      <p:cxnSp>
        <p:nvCxnSpPr>
          <p:cNvPr id="7" name="Straight Connector 6">
            <a:extLst>
              <a:ext uri="{FF2B5EF4-FFF2-40B4-BE49-F238E27FC236}">
                <a16:creationId xmlns:a16="http://schemas.microsoft.com/office/drawing/2014/main" id="{DD557C23-2C1E-6744-965A-EB94DA68E1AC}"/>
              </a:ext>
            </a:extLst>
          </p:cNvPr>
          <p:cNvCxnSpPr/>
          <p:nvPr userDrawn="1"/>
        </p:nvCxnSpPr>
        <p:spPr>
          <a:xfrm>
            <a:off x="648000" y="396000"/>
            <a:ext cx="432000" cy="0"/>
          </a:xfrm>
          <a:prstGeom prst="line">
            <a:avLst/>
          </a:prstGeom>
          <a:ln w="30480"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8408318"/>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64" r:id="rId3"/>
    <p:sldLayoutId id="2147483684" r:id="rId4"/>
    <p:sldLayoutId id="2147483685" r:id="rId5"/>
    <p:sldLayoutId id="2147483667" r:id="rId6"/>
  </p:sldLayoutIdLst>
  <p:hf hdr="0" dt="0"/>
  <p:txStyles>
    <p:titleStyle>
      <a:lvl1pPr algn="l" defTabSz="914400" rtl="0" eaLnBrk="1" latinLnBrk="0" hangingPunct="1">
        <a:lnSpc>
          <a:spcPts val="3300"/>
        </a:lnSpc>
        <a:spcBef>
          <a:spcPct val="0"/>
        </a:spcBef>
        <a:buNone/>
        <a:defRPr sz="3000" b="0" i="0" kern="1200">
          <a:solidFill>
            <a:schemeClr val="tx2"/>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accent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1"/>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906F040B-0B1A-1441-942C-BE62348984CF}"/>
              </a:ext>
            </a:extLst>
          </p:cNvPr>
          <p:cNvSpPr/>
          <p:nvPr userDrawn="1"/>
        </p:nvSpPr>
        <p:spPr>
          <a:xfrm>
            <a:off x="323998" y="1511994"/>
            <a:ext cx="7524002" cy="3600007"/>
          </a:xfrm>
          <a:custGeom>
            <a:avLst/>
            <a:gdLst>
              <a:gd name="connsiteX0" fmla="*/ 0 w 7524002"/>
              <a:gd name="connsiteY0" fmla="*/ 0 h 3600007"/>
              <a:gd name="connsiteX1" fmla="*/ 7524001 w 7524002"/>
              <a:gd name="connsiteY1" fmla="*/ 0 h 3600007"/>
              <a:gd name="connsiteX2" fmla="*/ 7524001 w 7524002"/>
              <a:gd name="connsiteY2" fmla="*/ 2987997 h 3600007"/>
              <a:gd name="connsiteX3" fmla="*/ 7524002 w 7524002"/>
              <a:gd name="connsiteY3" fmla="*/ 2988007 h 3600007"/>
              <a:gd name="connsiteX4" fmla="*/ 6912002 w 7524002"/>
              <a:gd name="connsiteY4" fmla="*/ 3600007 h 3600007"/>
              <a:gd name="connsiteX5" fmla="*/ 6912001 w 7524002"/>
              <a:gd name="connsiteY5" fmla="*/ 3600007 h 3600007"/>
              <a:gd name="connsiteX6" fmla="*/ 1 w 7524002"/>
              <a:gd name="connsiteY6" fmla="*/ 3600007 h 3600007"/>
              <a:gd name="connsiteX7" fmla="*/ 1 w 7524002"/>
              <a:gd name="connsiteY7" fmla="*/ 2988000 h 3600007"/>
              <a:gd name="connsiteX8" fmla="*/ 0 w 7524002"/>
              <a:gd name="connsiteY8" fmla="*/ 2988000 h 360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002" h="3600007">
                <a:moveTo>
                  <a:pt x="0" y="0"/>
                </a:moveTo>
                <a:lnTo>
                  <a:pt x="7524001" y="0"/>
                </a:lnTo>
                <a:lnTo>
                  <a:pt x="7524001" y="2987997"/>
                </a:lnTo>
                <a:lnTo>
                  <a:pt x="7524002" y="2988007"/>
                </a:lnTo>
                <a:cubicBezTo>
                  <a:pt x="7524002" y="3326005"/>
                  <a:pt x="7250000" y="3600007"/>
                  <a:pt x="6912002" y="3600007"/>
                </a:cubicBezTo>
                <a:lnTo>
                  <a:pt x="6912001" y="3600007"/>
                </a:lnTo>
                <a:lnTo>
                  <a:pt x="1" y="3600007"/>
                </a:lnTo>
                <a:lnTo>
                  <a:pt x="1" y="2988000"/>
                </a:lnTo>
                <a:lnTo>
                  <a:pt x="0" y="298800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 name="Title Placeholder 1"/>
          <p:cNvSpPr>
            <a:spLocks noGrp="1"/>
          </p:cNvSpPr>
          <p:nvPr>
            <p:ph type="title"/>
          </p:nvPr>
        </p:nvSpPr>
        <p:spPr>
          <a:xfrm>
            <a:off x="648000" y="504000"/>
            <a:ext cx="10944000" cy="79200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648000" y="1728000"/>
            <a:ext cx="6876000" cy="3096000"/>
          </a:xfrm>
          <a:prstGeom prst="rect">
            <a:avLst/>
          </a:prstGeom>
        </p:spPr>
        <p:txBody>
          <a:bodyPr vert="horz" lIns="0" tIns="0" rIns="0" bIns="0" rtlCol="0">
            <a:noAutofit/>
          </a:bodyPr>
          <a:lstStyle/>
          <a:p>
            <a:pPr lvl="0"/>
            <a:r>
              <a:rPr lang="en-US" dirty="0"/>
              <a:t>Edit </a:t>
            </a:r>
            <a:r>
              <a:rPr lang="en-GB" noProof="0" dirty="0"/>
              <a:t>Master</a:t>
            </a:r>
            <a:r>
              <a:rPr lang="en-US" dirty="0"/>
              <a:t>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F996C4A3-C656-FC49-BAFB-1E13EFFD2C99}"/>
              </a:ext>
            </a:extLst>
          </p:cNvPr>
          <p:cNvSpPr>
            <a:spLocks noGrp="1"/>
          </p:cNvSpPr>
          <p:nvPr>
            <p:ph type="ftr" sz="quarter" idx="3"/>
          </p:nvPr>
        </p:nvSpPr>
        <p:spPr>
          <a:xfrm>
            <a:off x="648000" y="6192000"/>
            <a:ext cx="10848000" cy="180000"/>
          </a:xfrm>
          <a:prstGeom prst="rect">
            <a:avLst/>
          </a:prstGeom>
        </p:spPr>
        <p:txBody>
          <a:bodyPr vert="horz" lIns="0" tIns="0" rIns="0" bIns="0" rtlCol="0" anchor="b" anchorCtr="0"/>
          <a:lstStyle>
            <a:lvl1pPr algn="l">
              <a:defRPr sz="1200" b="1">
                <a:solidFill>
                  <a:schemeClr val="tx1">
                    <a:tint val="75000"/>
                  </a:schemeClr>
                </a:solidFill>
              </a:defRPr>
            </a:lvl1pPr>
          </a:lstStyle>
          <a:p>
            <a:r>
              <a:rPr lang="en-GB" noProof="0" dirty="0"/>
              <a:t>www.britishcouncil.org</a:t>
            </a:r>
          </a:p>
        </p:txBody>
      </p:sp>
    </p:spTree>
    <p:extLst>
      <p:ext uri="{BB962C8B-B14F-4D97-AF65-F5344CB8AC3E}">
        <p14:creationId xmlns:p14="http://schemas.microsoft.com/office/powerpoint/2010/main" val="441300217"/>
      </p:ext>
    </p:extLst>
  </p:cSld>
  <p:clrMap bg1="dk1" tx1="lt1" bg2="dk2"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Lst>
  <p:hf hdr="0" dt="0"/>
  <p:txStyles>
    <p:titleStyle>
      <a:lvl1pPr algn="l" defTabSz="914400" rtl="0" eaLnBrk="1" latinLnBrk="0" hangingPunct="1">
        <a:lnSpc>
          <a:spcPts val="3300"/>
        </a:lnSpc>
        <a:spcBef>
          <a:spcPct val="0"/>
        </a:spcBef>
        <a:buNone/>
        <a:defRPr sz="3000" b="0" i="0" kern="1200">
          <a:solidFill>
            <a:schemeClr val="tx1"/>
          </a:solidFill>
          <a:latin typeface="British Council Sans Headline" panose="020B0504020202020204" pitchFamily="34" charset="0"/>
          <a:ea typeface="+mj-ea"/>
          <a:cs typeface="British Council Sans Headline" panose="020B0504020202020204" pitchFamily="34" charset="0"/>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b="1" kern="1200">
          <a:solidFill>
            <a:schemeClr val="tx1"/>
          </a:solidFill>
          <a:latin typeface="+mn-lt"/>
          <a:ea typeface="+mn-ea"/>
          <a:cs typeface="+mn-cs"/>
        </a:defRPr>
      </a:lvl1pPr>
      <a:lvl2pPr marL="0" indent="0" algn="l" defTabSz="914400" rtl="0" eaLnBrk="1" latinLnBrk="0" hangingPunct="1">
        <a:lnSpc>
          <a:spcPct val="100000"/>
        </a:lnSpc>
        <a:spcBef>
          <a:spcPts val="300"/>
        </a:spcBef>
        <a:spcAft>
          <a:spcPts val="600"/>
        </a:spcAft>
        <a:buFont typeface="Arial" panose="020B0604020202020204" pitchFamily="34" charset="0"/>
        <a:buNone/>
        <a:defRPr sz="2000" b="1" kern="1200">
          <a:solidFill>
            <a:schemeClr val="tx1"/>
          </a:solidFill>
          <a:latin typeface="+mn-lt"/>
          <a:ea typeface="+mn-ea"/>
          <a:cs typeface="+mn-cs"/>
        </a:defRPr>
      </a:lvl2pPr>
      <a:lvl3pPr marL="0" indent="0" algn="l" defTabSz="914400"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360000" indent="-180000" algn="l" defTabSz="914400" rtl="0" eaLnBrk="1" latinLnBrk="0" hangingPunct="1">
        <a:lnSpc>
          <a:spcPct val="100000"/>
        </a:lnSpc>
        <a:spcBef>
          <a:spcPts val="0"/>
        </a:spcBef>
        <a:spcAft>
          <a:spcPts val="600"/>
        </a:spcAft>
        <a:buClr>
          <a:schemeClr val="accent1"/>
        </a:buClr>
        <a:buFont typeface="British Council Sans"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D83A882F-355B-46B2-82A3-9B1FF9AAD5A1}"/>
              </a:ext>
            </a:extLst>
          </p:cNvPr>
          <p:cNvSpPr>
            <a:spLocks noGrp="1" noChangeArrowheads="1"/>
          </p:cNvSpPr>
          <p:nvPr>
            <p:ph type="body" idx="1"/>
          </p:nvPr>
        </p:nvSpPr>
        <p:spPr bwMode="auto">
          <a:xfrm>
            <a:off x="1190625" y="3536156"/>
            <a:ext cx="9810750" cy="79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t" anchorCtr="0" compatLnSpc="1">
            <a:prstTxWarp prst="textNoShape">
              <a:avLst/>
            </a:prstTxWarp>
          </a:bodyPr>
          <a:lstStyle/>
          <a:p>
            <a:pPr lvl="0"/>
            <a:r>
              <a:rPr lang="en-US" altLang="en-US">
                <a:sym typeface="Gill Sans" charset="0"/>
              </a:rPr>
              <a:t>Click to edit Master text styles</a:t>
            </a:r>
          </a:p>
          <a:p>
            <a:pPr lvl="1"/>
            <a:r>
              <a:rPr lang="en-US" altLang="en-US">
                <a:sym typeface="Gill Sans" charset="0"/>
              </a:rPr>
              <a:t>Second level</a:t>
            </a:r>
          </a:p>
          <a:p>
            <a:pPr lvl="2"/>
            <a:r>
              <a:rPr lang="en-US" altLang="en-US">
                <a:sym typeface="Gill Sans" charset="0"/>
              </a:rPr>
              <a:t>Third level</a:t>
            </a:r>
          </a:p>
          <a:p>
            <a:pPr lvl="3"/>
            <a:r>
              <a:rPr lang="en-US" altLang="en-US">
                <a:sym typeface="Gill Sans" charset="0"/>
              </a:rPr>
              <a:t>Fourth level</a:t>
            </a:r>
          </a:p>
          <a:p>
            <a:pPr lvl="4"/>
            <a:r>
              <a:rPr lang="en-US" altLang="en-US">
                <a:sym typeface="Gill Sans" charset="0"/>
              </a:rPr>
              <a:t>Fifth level</a:t>
            </a:r>
          </a:p>
        </p:txBody>
      </p:sp>
      <p:sp>
        <p:nvSpPr>
          <p:cNvPr id="2051" name="Rectangle 2">
            <a:extLst>
              <a:ext uri="{FF2B5EF4-FFF2-40B4-BE49-F238E27FC236}">
                <a16:creationId xmlns:a16="http://schemas.microsoft.com/office/drawing/2014/main" id="{21872C71-D4F1-4DA4-9ED5-A7A12B657C5D}"/>
              </a:ext>
            </a:extLst>
          </p:cNvPr>
          <p:cNvSpPr>
            <a:spLocks noGrp="1" noChangeArrowheads="1"/>
          </p:cNvSpPr>
          <p:nvPr>
            <p:ph type="title"/>
          </p:nvPr>
        </p:nvSpPr>
        <p:spPr bwMode="auto">
          <a:xfrm>
            <a:off x="1190625" y="1151930"/>
            <a:ext cx="9810750" cy="232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0800" tIns="50800" rIns="50800" bIns="50800" numCol="1" anchor="b" anchorCtr="0" compatLnSpc="1">
            <a:prstTxWarp prst="textNoShape">
              <a:avLst/>
            </a:prstTxWarp>
          </a:bodyPr>
          <a:lstStyle/>
          <a:p>
            <a:pPr lvl="0"/>
            <a:r>
              <a:rPr lang="en-US" altLang="en-US">
                <a:sym typeface="Gill Sans" charset="0"/>
              </a:rPr>
              <a:t>Click to edit Master title style</a:t>
            </a:r>
          </a:p>
        </p:txBody>
      </p:sp>
    </p:spTree>
    <p:extLst>
      <p:ext uri="{BB962C8B-B14F-4D97-AF65-F5344CB8AC3E}">
        <p14:creationId xmlns:p14="http://schemas.microsoft.com/office/powerpoint/2010/main" val="2625371196"/>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p:txStyles>
    <p:titleStyle>
      <a:lvl1pPr algn="ctr" rtl="0" eaLnBrk="0" fontAlgn="base" hangingPunct="0">
        <a:spcBef>
          <a:spcPct val="0"/>
        </a:spcBef>
        <a:spcAft>
          <a:spcPct val="0"/>
        </a:spcAft>
        <a:defRPr sz="5906">
          <a:solidFill>
            <a:schemeClr val="tx1"/>
          </a:solidFill>
          <a:latin typeface="Verdana"/>
          <a:ea typeface="Verdana"/>
          <a:cs typeface="Verdana"/>
          <a:sym typeface="Gill Sans" charset="0"/>
        </a:defRPr>
      </a:lvl1pPr>
      <a:lvl2pPr algn="ctr" rtl="0" eaLnBrk="0" fontAlgn="base" hangingPunct="0">
        <a:spcBef>
          <a:spcPct val="0"/>
        </a:spcBef>
        <a:spcAft>
          <a:spcPct val="0"/>
        </a:spcAft>
        <a:defRPr sz="5906">
          <a:solidFill>
            <a:schemeClr val="tx1"/>
          </a:solidFill>
          <a:latin typeface="Verdana" pitchFamily="34" charset="0"/>
          <a:ea typeface="Verdana" pitchFamily="34" charset="0"/>
          <a:cs typeface="Verdana" pitchFamily="34" charset="0"/>
          <a:sym typeface="Gill Sans" charset="0"/>
        </a:defRPr>
      </a:lvl2pPr>
      <a:lvl3pPr algn="ctr" rtl="0" eaLnBrk="0" fontAlgn="base" hangingPunct="0">
        <a:spcBef>
          <a:spcPct val="0"/>
        </a:spcBef>
        <a:spcAft>
          <a:spcPct val="0"/>
        </a:spcAft>
        <a:defRPr sz="5906">
          <a:solidFill>
            <a:schemeClr val="tx1"/>
          </a:solidFill>
          <a:latin typeface="Verdana" pitchFamily="34" charset="0"/>
          <a:ea typeface="Verdana" pitchFamily="34" charset="0"/>
          <a:cs typeface="Verdana" pitchFamily="34" charset="0"/>
          <a:sym typeface="Gill Sans" charset="0"/>
        </a:defRPr>
      </a:lvl3pPr>
      <a:lvl4pPr algn="ctr" rtl="0" eaLnBrk="0" fontAlgn="base" hangingPunct="0">
        <a:spcBef>
          <a:spcPct val="0"/>
        </a:spcBef>
        <a:spcAft>
          <a:spcPct val="0"/>
        </a:spcAft>
        <a:defRPr sz="5906">
          <a:solidFill>
            <a:schemeClr val="tx1"/>
          </a:solidFill>
          <a:latin typeface="Verdana" pitchFamily="34" charset="0"/>
          <a:ea typeface="Verdana" pitchFamily="34" charset="0"/>
          <a:cs typeface="Verdana" pitchFamily="34" charset="0"/>
          <a:sym typeface="Gill Sans" charset="0"/>
        </a:defRPr>
      </a:lvl4pPr>
      <a:lvl5pPr algn="ctr" rtl="0" eaLnBrk="0" fontAlgn="base" hangingPunct="0">
        <a:spcBef>
          <a:spcPct val="0"/>
        </a:spcBef>
        <a:spcAft>
          <a:spcPct val="0"/>
        </a:spcAft>
        <a:defRPr sz="5906">
          <a:solidFill>
            <a:schemeClr val="tx1"/>
          </a:solidFill>
          <a:latin typeface="Verdana" pitchFamily="34" charset="0"/>
          <a:ea typeface="Verdana" pitchFamily="34" charset="0"/>
          <a:cs typeface="Verdana" pitchFamily="34" charset="0"/>
          <a:sym typeface="Gill Sans" charset="0"/>
        </a:defRPr>
      </a:lvl5pPr>
      <a:lvl6pPr marL="321457" algn="ctr" rtl="0" fontAlgn="base">
        <a:spcBef>
          <a:spcPct val="0"/>
        </a:spcBef>
        <a:spcAft>
          <a:spcPct val="0"/>
        </a:spcAft>
        <a:defRPr sz="5906">
          <a:solidFill>
            <a:schemeClr val="tx1"/>
          </a:solidFill>
          <a:latin typeface="Gill Sans" charset="0"/>
          <a:ea typeface="ヒラギノ角ゴ Pro W3" charset="0"/>
          <a:cs typeface="ヒラギノ角ゴ Pro W3" charset="0"/>
          <a:sym typeface="Gill Sans" charset="0"/>
        </a:defRPr>
      </a:lvl6pPr>
      <a:lvl7pPr marL="642915" algn="ctr" rtl="0" fontAlgn="base">
        <a:spcBef>
          <a:spcPct val="0"/>
        </a:spcBef>
        <a:spcAft>
          <a:spcPct val="0"/>
        </a:spcAft>
        <a:defRPr sz="5906">
          <a:solidFill>
            <a:schemeClr val="tx1"/>
          </a:solidFill>
          <a:latin typeface="Gill Sans" charset="0"/>
          <a:ea typeface="ヒラギノ角ゴ Pro W3" charset="0"/>
          <a:cs typeface="ヒラギノ角ゴ Pro W3" charset="0"/>
          <a:sym typeface="Gill Sans" charset="0"/>
        </a:defRPr>
      </a:lvl7pPr>
      <a:lvl8pPr marL="964372" algn="ctr" rtl="0" fontAlgn="base">
        <a:spcBef>
          <a:spcPct val="0"/>
        </a:spcBef>
        <a:spcAft>
          <a:spcPct val="0"/>
        </a:spcAft>
        <a:defRPr sz="5906">
          <a:solidFill>
            <a:schemeClr val="tx1"/>
          </a:solidFill>
          <a:latin typeface="Gill Sans" charset="0"/>
          <a:ea typeface="ヒラギノ角ゴ Pro W3" charset="0"/>
          <a:cs typeface="ヒラギノ角ゴ Pro W3" charset="0"/>
          <a:sym typeface="Gill Sans" charset="0"/>
        </a:defRPr>
      </a:lvl8pPr>
      <a:lvl9pPr marL="1285829" algn="ctr" rtl="0" fontAlgn="base">
        <a:spcBef>
          <a:spcPct val="0"/>
        </a:spcBef>
        <a:spcAft>
          <a:spcPct val="0"/>
        </a:spcAft>
        <a:defRPr sz="5906">
          <a:solidFill>
            <a:schemeClr val="tx1"/>
          </a:solidFill>
          <a:latin typeface="Gill Sans" charset="0"/>
          <a:ea typeface="ヒラギノ角ゴ Pro W3" charset="0"/>
          <a:cs typeface="ヒラギノ角ゴ Pro W3" charset="0"/>
          <a:sym typeface="Gill Sans" charset="0"/>
        </a:defRPr>
      </a:lvl9pPr>
    </p:titleStyle>
    <p:bodyStyle>
      <a:lvl1pPr marL="241093" indent="-241093" algn="ctr" rtl="0" eaLnBrk="0" fontAlgn="base" hangingPunct="0">
        <a:spcBef>
          <a:spcPct val="0"/>
        </a:spcBef>
        <a:spcAft>
          <a:spcPct val="0"/>
        </a:spcAft>
        <a:defRPr sz="2531">
          <a:solidFill>
            <a:schemeClr val="tx1"/>
          </a:solidFill>
          <a:latin typeface="Verdana"/>
          <a:ea typeface="Verdana"/>
          <a:cs typeface="Verdana"/>
          <a:sym typeface="Gill Sans" charset="0"/>
        </a:defRPr>
      </a:lvl1pPr>
      <a:lvl2pPr marL="522368" indent="-200911" algn="ctr" rtl="0" eaLnBrk="0" fontAlgn="base" hangingPunct="0">
        <a:spcBef>
          <a:spcPct val="0"/>
        </a:spcBef>
        <a:spcAft>
          <a:spcPct val="0"/>
        </a:spcAft>
        <a:defRPr sz="2531">
          <a:solidFill>
            <a:schemeClr val="tx1"/>
          </a:solidFill>
          <a:latin typeface="Verdana"/>
          <a:ea typeface="Verdana"/>
          <a:cs typeface="Verdana"/>
          <a:sym typeface="Gill Sans" charset="0"/>
        </a:defRPr>
      </a:lvl2pPr>
      <a:lvl3pPr marL="803643" indent="-160729" algn="ctr" rtl="0" eaLnBrk="0" fontAlgn="base" hangingPunct="0">
        <a:spcBef>
          <a:spcPct val="0"/>
        </a:spcBef>
        <a:spcAft>
          <a:spcPct val="0"/>
        </a:spcAft>
        <a:defRPr sz="2531">
          <a:solidFill>
            <a:schemeClr val="tx1"/>
          </a:solidFill>
          <a:latin typeface="Verdana"/>
          <a:ea typeface="Verdana"/>
          <a:cs typeface="Verdana"/>
          <a:sym typeface="Gill Sans" charset="0"/>
        </a:defRPr>
      </a:lvl3pPr>
      <a:lvl4pPr marL="1125101" indent="-160729" algn="ctr" rtl="0" eaLnBrk="0" fontAlgn="base" hangingPunct="0">
        <a:spcBef>
          <a:spcPct val="0"/>
        </a:spcBef>
        <a:spcAft>
          <a:spcPct val="0"/>
        </a:spcAft>
        <a:defRPr sz="2531">
          <a:solidFill>
            <a:schemeClr val="tx1"/>
          </a:solidFill>
          <a:latin typeface="Verdana"/>
          <a:ea typeface="Verdana"/>
          <a:cs typeface="Verdana"/>
          <a:sym typeface="Gill Sans" charset="0"/>
        </a:defRPr>
      </a:lvl4pPr>
      <a:lvl5pPr marL="1446558" indent="-160729" algn="ctr" rtl="0" eaLnBrk="0" fontAlgn="base" hangingPunct="0">
        <a:spcBef>
          <a:spcPct val="0"/>
        </a:spcBef>
        <a:spcAft>
          <a:spcPct val="0"/>
        </a:spcAft>
        <a:defRPr sz="2531">
          <a:solidFill>
            <a:schemeClr val="tx1"/>
          </a:solidFill>
          <a:latin typeface="Verdana"/>
          <a:ea typeface="Verdana"/>
          <a:cs typeface="Verdana"/>
          <a:sym typeface="Gill Sans" charset="0"/>
        </a:defRPr>
      </a:lvl5pPr>
      <a:lvl6pPr marL="321457" algn="ctr" rtl="0" fontAlgn="base">
        <a:spcBef>
          <a:spcPct val="0"/>
        </a:spcBef>
        <a:spcAft>
          <a:spcPct val="0"/>
        </a:spcAft>
        <a:defRPr sz="2531">
          <a:solidFill>
            <a:schemeClr val="tx1"/>
          </a:solidFill>
          <a:latin typeface="+mn-lt"/>
          <a:ea typeface="+mn-ea"/>
          <a:cs typeface="+mn-cs"/>
          <a:sym typeface="Gill Sans" charset="0"/>
        </a:defRPr>
      </a:lvl6pPr>
      <a:lvl7pPr marL="642915" algn="ctr" rtl="0" fontAlgn="base">
        <a:spcBef>
          <a:spcPct val="0"/>
        </a:spcBef>
        <a:spcAft>
          <a:spcPct val="0"/>
        </a:spcAft>
        <a:defRPr sz="2531">
          <a:solidFill>
            <a:schemeClr val="tx1"/>
          </a:solidFill>
          <a:latin typeface="+mn-lt"/>
          <a:ea typeface="+mn-ea"/>
          <a:cs typeface="+mn-cs"/>
          <a:sym typeface="Gill Sans" charset="0"/>
        </a:defRPr>
      </a:lvl7pPr>
      <a:lvl8pPr marL="964372" algn="ctr" rtl="0" fontAlgn="base">
        <a:spcBef>
          <a:spcPct val="0"/>
        </a:spcBef>
        <a:spcAft>
          <a:spcPct val="0"/>
        </a:spcAft>
        <a:defRPr sz="2531">
          <a:solidFill>
            <a:schemeClr val="tx1"/>
          </a:solidFill>
          <a:latin typeface="+mn-lt"/>
          <a:ea typeface="+mn-ea"/>
          <a:cs typeface="+mn-cs"/>
          <a:sym typeface="Gill Sans" charset="0"/>
        </a:defRPr>
      </a:lvl8pPr>
      <a:lvl9pPr marL="1285829" algn="ctr" rtl="0" fontAlgn="base">
        <a:spcBef>
          <a:spcPct val="0"/>
        </a:spcBef>
        <a:spcAft>
          <a:spcPct val="0"/>
        </a:spcAft>
        <a:defRPr sz="2531">
          <a:solidFill>
            <a:schemeClr val="tx1"/>
          </a:solidFill>
          <a:latin typeface="+mn-lt"/>
          <a:ea typeface="+mn-ea"/>
          <a:cs typeface="+mn-cs"/>
          <a:sym typeface="Gill Sans" charset="0"/>
        </a:defRPr>
      </a:lvl9pPr>
    </p:bodyStyle>
    <p:otherStyle>
      <a:defPPr>
        <a:defRPr lang="en-US"/>
      </a:defPPr>
      <a:lvl1pPr marL="0" algn="l" defTabSz="321457" rtl="0" eaLnBrk="1" latinLnBrk="0" hangingPunct="1">
        <a:defRPr sz="1266" kern="1200">
          <a:solidFill>
            <a:schemeClr val="tx1"/>
          </a:solidFill>
          <a:latin typeface="+mn-lt"/>
          <a:ea typeface="+mn-ea"/>
          <a:cs typeface="+mn-cs"/>
        </a:defRPr>
      </a:lvl1pPr>
      <a:lvl2pPr marL="321457" algn="l" defTabSz="321457" rtl="0" eaLnBrk="1" latinLnBrk="0" hangingPunct="1">
        <a:defRPr sz="1266" kern="1200">
          <a:solidFill>
            <a:schemeClr val="tx1"/>
          </a:solidFill>
          <a:latin typeface="+mn-lt"/>
          <a:ea typeface="+mn-ea"/>
          <a:cs typeface="+mn-cs"/>
        </a:defRPr>
      </a:lvl2pPr>
      <a:lvl3pPr marL="642915" algn="l" defTabSz="321457" rtl="0" eaLnBrk="1" latinLnBrk="0" hangingPunct="1">
        <a:defRPr sz="1266" kern="1200">
          <a:solidFill>
            <a:schemeClr val="tx1"/>
          </a:solidFill>
          <a:latin typeface="+mn-lt"/>
          <a:ea typeface="+mn-ea"/>
          <a:cs typeface="+mn-cs"/>
        </a:defRPr>
      </a:lvl3pPr>
      <a:lvl4pPr marL="964372" algn="l" defTabSz="321457" rtl="0" eaLnBrk="1" latinLnBrk="0" hangingPunct="1">
        <a:defRPr sz="1266" kern="1200">
          <a:solidFill>
            <a:schemeClr val="tx1"/>
          </a:solidFill>
          <a:latin typeface="+mn-lt"/>
          <a:ea typeface="+mn-ea"/>
          <a:cs typeface="+mn-cs"/>
        </a:defRPr>
      </a:lvl4pPr>
      <a:lvl5pPr marL="1285829" algn="l" defTabSz="321457" rtl="0" eaLnBrk="1" latinLnBrk="0" hangingPunct="1">
        <a:defRPr sz="1266" kern="1200">
          <a:solidFill>
            <a:schemeClr val="tx1"/>
          </a:solidFill>
          <a:latin typeface="+mn-lt"/>
          <a:ea typeface="+mn-ea"/>
          <a:cs typeface="+mn-cs"/>
        </a:defRPr>
      </a:lvl5pPr>
      <a:lvl6pPr marL="1607287" algn="l" defTabSz="321457" rtl="0" eaLnBrk="1" latinLnBrk="0" hangingPunct="1">
        <a:defRPr sz="1266" kern="1200">
          <a:solidFill>
            <a:schemeClr val="tx1"/>
          </a:solidFill>
          <a:latin typeface="+mn-lt"/>
          <a:ea typeface="+mn-ea"/>
          <a:cs typeface="+mn-cs"/>
        </a:defRPr>
      </a:lvl6pPr>
      <a:lvl7pPr marL="1928744" algn="l" defTabSz="321457" rtl="0" eaLnBrk="1" latinLnBrk="0" hangingPunct="1">
        <a:defRPr sz="1266" kern="1200">
          <a:solidFill>
            <a:schemeClr val="tx1"/>
          </a:solidFill>
          <a:latin typeface="+mn-lt"/>
          <a:ea typeface="+mn-ea"/>
          <a:cs typeface="+mn-cs"/>
        </a:defRPr>
      </a:lvl7pPr>
      <a:lvl8pPr marL="2250201" algn="l" defTabSz="321457" rtl="0" eaLnBrk="1" latinLnBrk="0" hangingPunct="1">
        <a:defRPr sz="1266" kern="1200">
          <a:solidFill>
            <a:schemeClr val="tx1"/>
          </a:solidFill>
          <a:latin typeface="+mn-lt"/>
          <a:ea typeface="+mn-ea"/>
          <a:cs typeface="+mn-cs"/>
        </a:defRPr>
      </a:lvl8pPr>
      <a:lvl9pPr marL="2571659" algn="l" defTabSz="321457" rtl="0" eaLnBrk="1" latinLnBrk="0" hangingPunct="1">
        <a:defRPr sz="1266"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85AA41-51C0-4981-8DC4-E3F6BFE942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ABDAF2-84FF-4D67-B59C-545EB3AE71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100124-79BA-44AC-B7D1-1EB043AB0E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46B221-6738-408D-87CD-41C44526C01B}" type="datetimeFigureOut">
              <a:rPr lang="en-GB" smtClean="0"/>
              <a:t>13/10/2026</a:t>
            </a:fld>
            <a:endParaRPr lang="en-GB"/>
          </a:p>
        </p:txBody>
      </p:sp>
      <p:sp>
        <p:nvSpPr>
          <p:cNvPr id="5" name="Footer Placeholder 4">
            <a:extLst>
              <a:ext uri="{FF2B5EF4-FFF2-40B4-BE49-F238E27FC236}">
                <a16:creationId xmlns:a16="http://schemas.microsoft.com/office/drawing/2014/main" id="{419A20BA-2590-40B3-97FB-00E85E6739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939E190-E6EE-44FE-8DCB-F23A38B03C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422F6E-B21E-4E39-9094-D2E2B480BC37}" type="slidenum">
              <a:rPr lang="en-GB" smtClean="0"/>
              <a:t>‹#›</a:t>
            </a:fld>
            <a:endParaRPr lang="en-GB"/>
          </a:p>
        </p:txBody>
      </p:sp>
    </p:spTree>
    <p:extLst>
      <p:ext uri="{BB962C8B-B14F-4D97-AF65-F5344CB8AC3E}">
        <p14:creationId xmlns:p14="http://schemas.microsoft.com/office/powerpoint/2010/main" val="2382708857"/>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britishcouncil.fr/portail-parents"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cambridgeenglish.org/why-choose-us/global-recognition/" TargetMode="Externa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hyperlink" Target="mailto:troublesdapprentissage@britishcouncil.fr" TargetMode="Externa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hyperlink" Target="https://www.britishcouncil.fr/portail-parents" TargetMode="Externa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hyperlink" Target="mailto:rim.kalai@britishcouncil.fr" TargetMode="External"/><Relationship Id="rId2" Type="http://schemas.openxmlformats.org/officeDocument/2006/relationships/hyperlink" Target="mailto:contact@britishcouncil.fr" TargetMode="External"/><Relationship Id="rId1" Type="http://schemas.openxmlformats.org/officeDocument/2006/relationships/slideLayout" Target="../slideLayouts/slideLayout10.xml"/><Relationship Id="rId4" Type="http://schemas.openxmlformats.org/officeDocument/2006/relationships/hyperlink" Target="mailto:absencesidf@britishcouncil.fr"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GB" dirty="0"/>
              <a:t>Welcome – Exam preparation Courses</a:t>
            </a:r>
          </a:p>
        </p:txBody>
      </p:sp>
      <p:sp>
        <p:nvSpPr>
          <p:cNvPr id="4" name="Subtitle 3"/>
          <p:cNvSpPr>
            <a:spLocks noGrp="1"/>
          </p:cNvSpPr>
          <p:nvPr>
            <p:ph type="subTitle" idx="1"/>
          </p:nvPr>
        </p:nvSpPr>
        <p:spPr/>
        <p:txBody>
          <a:bodyPr>
            <a:normAutofit/>
          </a:bodyPr>
          <a:lstStyle/>
          <a:p>
            <a:r>
              <a:rPr lang="en-GB"/>
              <a:t>British Council France</a:t>
            </a:r>
          </a:p>
        </p:txBody>
      </p:sp>
      <p:sp>
        <p:nvSpPr>
          <p:cNvPr id="2" name="Footer Placeholder 1"/>
          <p:cNvSpPr>
            <a:spLocks noGrp="1"/>
          </p:cNvSpPr>
          <p:nvPr>
            <p:ph type="ftr" sz="quarter" idx="11"/>
          </p:nvPr>
        </p:nvSpPr>
        <p:spPr/>
        <p:txBody>
          <a:bodyPr/>
          <a:lstStyle/>
          <a:p>
            <a:r>
              <a:rPr lang="en-GB" dirty="0"/>
              <a:t>www.britishcouncil.org</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a:xfrm>
            <a:off x="648000" y="4500000"/>
            <a:ext cx="6876000" cy="252000"/>
          </a:xfrm>
        </p:spPr>
        <p:txBody>
          <a:bodyPr>
            <a:normAutofit fontScale="92500" lnSpcReduction="10000"/>
          </a:bodyPr>
          <a:lstStyle/>
          <a:p>
            <a:r>
              <a:rPr lang="en-GB" dirty="0"/>
              <a:t>Octobre 2026</a:t>
            </a:r>
          </a:p>
        </p:txBody>
      </p:sp>
      <p:sp>
        <p:nvSpPr>
          <p:cNvPr id="5" name="TextBox 4">
            <a:extLst>
              <a:ext uri="{FF2B5EF4-FFF2-40B4-BE49-F238E27FC236}">
                <a16:creationId xmlns:a16="http://schemas.microsoft.com/office/drawing/2014/main" id="{88555051-4B29-D942-AA20-875F9F7069EE}"/>
              </a:ext>
            </a:extLst>
          </p:cNvPr>
          <p:cNvSpPr txBox="1"/>
          <p:nvPr/>
        </p:nvSpPr>
        <p:spPr>
          <a:xfrm>
            <a:off x="2617802" y="1912002"/>
            <a:ext cx="184731" cy="369332"/>
          </a:xfrm>
          <a:prstGeom prst="rect">
            <a:avLst/>
          </a:prstGeom>
          <a:noFill/>
        </p:spPr>
        <p:txBody>
          <a:bodyPr wrap="none" rtlCol="0">
            <a:spAutoFit/>
          </a:bodyPr>
          <a:lstStyle/>
          <a:p>
            <a:endParaRPr lang="en-US"/>
          </a:p>
        </p:txBody>
      </p:sp>
      <p:sp>
        <p:nvSpPr>
          <p:cNvPr id="6" name="TextBox 5">
            <a:extLst>
              <a:ext uri="{FF2B5EF4-FFF2-40B4-BE49-F238E27FC236}">
                <a16:creationId xmlns:a16="http://schemas.microsoft.com/office/drawing/2014/main" id="{B3D98650-83B7-2090-A5B1-A569695BC715}"/>
              </a:ext>
            </a:extLst>
          </p:cNvPr>
          <p:cNvSpPr txBox="1"/>
          <p:nvPr/>
        </p:nvSpPr>
        <p:spPr>
          <a:xfrm>
            <a:off x="8318090" y="5203312"/>
            <a:ext cx="3362633" cy="1200329"/>
          </a:xfrm>
          <a:prstGeom prst="rect">
            <a:avLst/>
          </a:prstGeom>
          <a:noFill/>
        </p:spPr>
        <p:txBody>
          <a:bodyPr wrap="square" rtlCol="0">
            <a:spAutoFit/>
          </a:bodyPr>
          <a:lstStyle/>
          <a:p>
            <a:r>
              <a:rPr lang="fr-FR" dirty="0"/>
              <a:t>Ecrivez vos questions dans la boîte de discussion. Je répondrai à la fin ou après par email. </a:t>
            </a:r>
          </a:p>
        </p:txBody>
      </p:sp>
    </p:spTree>
    <p:extLst>
      <p:ext uri="{BB962C8B-B14F-4D97-AF65-F5344CB8AC3E}">
        <p14:creationId xmlns:p14="http://schemas.microsoft.com/office/powerpoint/2010/main" val="1569505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710D09-5CAC-954C-A1A2-34F0F35E7123}"/>
              </a:ext>
            </a:extLst>
          </p:cNvPr>
          <p:cNvSpPr>
            <a:spLocks noGrp="1"/>
          </p:cNvSpPr>
          <p:nvPr>
            <p:ph type="title"/>
          </p:nvPr>
        </p:nvSpPr>
        <p:spPr/>
        <p:txBody>
          <a:bodyPr/>
          <a:lstStyle/>
          <a:p>
            <a:r>
              <a:rPr lang="en-US" dirty="0" err="1"/>
              <a:t>Bienvenue</a:t>
            </a:r>
            <a:r>
              <a:rPr lang="en-US" dirty="0"/>
              <a:t> au British Council France </a:t>
            </a:r>
          </a:p>
        </p:txBody>
      </p:sp>
      <p:sp>
        <p:nvSpPr>
          <p:cNvPr id="8" name="Content Placeholder 7">
            <a:extLst>
              <a:ext uri="{FF2B5EF4-FFF2-40B4-BE49-F238E27FC236}">
                <a16:creationId xmlns:a16="http://schemas.microsoft.com/office/drawing/2014/main" id="{35DEC72E-E749-3A47-BD4B-864D21E52366}"/>
              </a:ext>
            </a:extLst>
          </p:cNvPr>
          <p:cNvSpPr>
            <a:spLocks noGrp="1"/>
          </p:cNvSpPr>
          <p:nvPr>
            <p:ph sz="half" idx="1"/>
          </p:nvPr>
        </p:nvSpPr>
        <p:spPr>
          <a:xfrm>
            <a:off x="648000" y="1512000"/>
            <a:ext cx="10710694" cy="4500000"/>
          </a:xfrm>
        </p:spPr>
        <p:txBody>
          <a:bodyPr/>
          <a:lstStyle/>
          <a:p>
            <a:pPr marL="285750" lvl="2" indent="-285750">
              <a:buFont typeface="Arial" panose="020B0604020202020204" pitchFamily="34" charset="0"/>
              <a:buChar char="•"/>
            </a:pPr>
            <a:r>
              <a:rPr lang="fr-FR" b="1" dirty="0"/>
              <a:t>Les avantages d’un examen Cambridge</a:t>
            </a:r>
          </a:p>
          <a:p>
            <a:pPr marL="285750" lvl="2" indent="-285750">
              <a:buFont typeface="Arial" panose="020B0604020202020204" pitchFamily="34" charset="0"/>
              <a:buChar char="•"/>
            </a:pPr>
            <a:r>
              <a:rPr lang="fr-FR" b="1" dirty="0"/>
              <a:t>Notre approche de l'enseignement et de l'apprentissage</a:t>
            </a:r>
          </a:p>
          <a:p>
            <a:pPr marL="285750" lvl="2" indent="-285750">
              <a:buFont typeface="Arial" panose="020B0604020202020204" pitchFamily="34" charset="0"/>
              <a:buChar char="•"/>
            </a:pPr>
            <a:r>
              <a:rPr lang="fr-FR" b="1" dirty="0"/>
              <a:t>Vous présenter le contenu des examens – voir les différences entre B2 First (auparavant FCE) et C1 Advanced (auparavant CAE)</a:t>
            </a:r>
          </a:p>
          <a:p>
            <a:pPr marL="285750" lvl="2" indent="-285750">
              <a:buFont typeface="Arial" panose="020B0604020202020204" pitchFamily="34" charset="0"/>
              <a:buChar char="•"/>
            </a:pPr>
            <a:r>
              <a:rPr lang="fr-FR" b="1" dirty="0"/>
              <a:t>Informations pratiques pour les cours</a:t>
            </a:r>
          </a:p>
          <a:p>
            <a:pPr marL="285750" lvl="2" indent="-285750">
              <a:buFont typeface="Arial" panose="020B0604020202020204" pitchFamily="34" charset="0"/>
              <a:buChar char="•"/>
            </a:pPr>
            <a:r>
              <a:rPr lang="fr-FR" b="1" dirty="0"/>
              <a:t>Evaluation – comment voir les progrès de votre enfant</a:t>
            </a:r>
          </a:p>
          <a:p>
            <a:pPr marL="285750" lvl="2" indent="-285750">
              <a:buFont typeface="Arial" panose="020B0604020202020204" pitchFamily="34" charset="0"/>
              <a:buChar char="•"/>
            </a:pPr>
            <a:r>
              <a:rPr lang="fr-FR" b="1" dirty="0"/>
              <a:t>Besoins éducatifs particuliers</a:t>
            </a:r>
          </a:p>
          <a:p>
            <a:pPr marL="285750" lvl="2" indent="-285750">
              <a:buFont typeface="Arial" panose="020B0604020202020204" pitchFamily="34" charset="0"/>
              <a:buChar char="•"/>
            </a:pPr>
            <a:r>
              <a:rPr lang="fr-FR" b="1" dirty="0"/>
              <a:t>Communication</a:t>
            </a:r>
          </a:p>
          <a:p>
            <a:pPr lvl="2"/>
            <a:endParaRPr lang="fr-FR" dirty="0"/>
          </a:p>
          <a:p>
            <a:pPr lvl="2"/>
            <a:endParaRPr lang="fr-FR" dirty="0"/>
          </a:p>
          <a:p>
            <a:pPr lvl="2" algn="r"/>
            <a:r>
              <a:rPr lang="fr-FR" i="1" dirty="0"/>
              <a:t>Si vous avez des questions, veuillez les écrire dans le chat.</a:t>
            </a:r>
          </a:p>
          <a:p>
            <a:pPr lvl="2" algn="r"/>
            <a:r>
              <a:rPr lang="fr-FR" i="1" dirty="0"/>
              <a:t>Cette présentation sera disponible sur notre site web ici :</a:t>
            </a:r>
            <a:r>
              <a:rPr lang="fr-FR" i="1" dirty="0">
                <a:hlinkClick r:id="rId2"/>
              </a:rPr>
              <a:t>www.britishcouncil.fr/portail-parents</a:t>
            </a:r>
            <a:endParaRPr lang="fr-FR" i="1" dirty="0"/>
          </a:p>
          <a:p>
            <a:pPr lvl="2" algn="r"/>
            <a:r>
              <a:rPr lang="fr-FR" dirty="0"/>
              <a:t>  </a:t>
            </a:r>
            <a:endParaRPr lang="en-GB" dirty="0"/>
          </a:p>
        </p:txBody>
      </p:sp>
      <p:sp>
        <p:nvSpPr>
          <p:cNvPr id="5" name="Footer Placeholder 4">
            <a:extLst>
              <a:ext uri="{FF2B5EF4-FFF2-40B4-BE49-F238E27FC236}">
                <a16:creationId xmlns:a16="http://schemas.microsoft.com/office/drawing/2014/main" id="{31A26B34-D37B-DF44-B29B-B64B088E14E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British Council Sans"/>
                <a:ea typeface="+mn-ea"/>
                <a:cs typeface="+mn-cs"/>
              </a:rPr>
              <a:t>www.britishcouncil.org</a:t>
            </a:r>
          </a:p>
        </p:txBody>
      </p:sp>
      <p:pic>
        <p:nvPicPr>
          <p:cNvPr id="3" name="Picture 2">
            <a:extLst>
              <a:ext uri="{FF2B5EF4-FFF2-40B4-BE49-F238E27FC236}">
                <a16:creationId xmlns:a16="http://schemas.microsoft.com/office/drawing/2014/main" id="{E7AFC850-7F58-C09F-A6A0-1D318ACF52B1}"/>
              </a:ext>
            </a:extLst>
          </p:cNvPr>
          <p:cNvPicPr>
            <a:picLocks noChangeAspect="1"/>
          </p:cNvPicPr>
          <p:nvPr/>
        </p:nvPicPr>
        <p:blipFill>
          <a:blip r:embed="rId3"/>
          <a:stretch>
            <a:fillRect/>
          </a:stretch>
        </p:blipFill>
        <p:spPr>
          <a:xfrm>
            <a:off x="8713507" y="322431"/>
            <a:ext cx="2645187" cy="1630299"/>
          </a:xfrm>
          <a:prstGeom prst="rect">
            <a:avLst/>
          </a:prstGeom>
        </p:spPr>
      </p:pic>
    </p:spTree>
    <p:extLst>
      <p:ext uri="{BB962C8B-B14F-4D97-AF65-F5344CB8AC3E}">
        <p14:creationId xmlns:p14="http://schemas.microsoft.com/office/powerpoint/2010/main" val="148299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down)">
                                      <p:cBhvr>
                                        <p:cTn id="3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GB" dirty="0" err="1"/>
              <a:t>Pourquoi</a:t>
            </a:r>
            <a:r>
              <a:rPr lang="en-GB" dirty="0"/>
              <a:t> </a:t>
            </a:r>
            <a:r>
              <a:rPr lang="en-GB" dirty="0" err="1"/>
              <a:t>choisir</a:t>
            </a:r>
            <a:r>
              <a:rPr lang="en-GB" dirty="0"/>
              <a:t> un examen Cambridge? </a:t>
            </a:r>
          </a:p>
        </p:txBody>
      </p:sp>
      <p:sp>
        <p:nvSpPr>
          <p:cNvPr id="4" name="Subtitle 3"/>
          <p:cNvSpPr>
            <a:spLocks noGrp="1"/>
          </p:cNvSpPr>
          <p:nvPr>
            <p:ph type="subTitle" idx="1"/>
          </p:nvPr>
        </p:nvSpPr>
        <p:spPr/>
        <p:txBody>
          <a:bodyPr>
            <a:normAutofit/>
          </a:bodyPr>
          <a:lstStyle/>
          <a:p>
            <a:r>
              <a:rPr lang="en-GB"/>
              <a:t>British Council France</a:t>
            </a:r>
          </a:p>
        </p:txBody>
      </p:sp>
      <p:sp>
        <p:nvSpPr>
          <p:cNvPr id="2" name="Footer Placeholder 1"/>
          <p:cNvSpPr>
            <a:spLocks noGrp="1"/>
          </p:cNvSpPr>
          <p:nvPr>
            <p:ph type="ftr" sz="quarter" idx="11"/>
          </p:nvPr>
        </p:nvSpPr>
        <p:spPr/>
        <p:txBody>
          <a:bodyPr/>
          <a:lstStyle/>
          <a:p>
            <a:r>
              <a:rPr lang="en-GB"/>
              <a:t>www.britishcouncil.org</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p:txBody>
          <a:bodyPr>
            <a:normAutofit fontScale="92500" lnSpcReduction="10000"/>
          </a:bodyPr>
          <a:lstStyle/>
          <a:p>
            <a:r>
              <a:rPr lang="en-GB" dirty="0"/>
              <a:t>Octobre 2026</a:t>
            </a:r>
          </a:p>
        </p:txBody>
      </p:sp>
      <p:sp>
        <p:nvSpPr>
          <p:cNvPr id="5" name="TextBox 4">
            <a:extLst>
              <a:ext uri="{FF2B5EF4-FFF2-40B4-BE49-F238E27FC236}">
                <a16:creationId xmlns:a16="http://schemas.microsoft.com/office/drawing/2014/main" id="{88555051-4B29-D942-AA20-875F9F7069EE}"/>
              </a:ext>
            </a:extLst>
          </p:cNvPr>
          <p:cNvSpPr txBox="1"/>
          <p:nvPr/>
        </p:nvSpPr>
        <p:spPr>
          <a:xfrm>
            <a:off x="2617802" y="191200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935045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0DCDA4F-A8E5-4ED3-A52C-4F3A1FE8B828}"/>
              </a:ext>
            </a:extLst>
          </p:cNvPr>
          <p:cNvSpPr>
            <a:spLocks noGrp="1"/>
          </p:cNvSpPr>
          <p:nvPr>
            <p:ph type="ftr" sz="quarter" idx="11"/>
          </p:nvPr>
        </p:nvSpPr>
        <p:spPr/>
        <p:txBody>
          <a:bodyPr/>
          <a:lstStyle/>
          <a:p>
            <a:r>
              <a:rPr lang="en-US" dirty="0"/>
              <a:t>www.britishcouncil.org</a:t>
            </a:r>
          </a:p>
        </p:txBody>
      </p:sp>
      <p:sp>
        <p:nvSpPr>
          <p:cNvPr id="6" name="Slide Number Placeholder 5">
            <a:extLst>
              <a:ext uri="{FF2B5EF4-FFF2-40B4-BE49-F238E27FC236}">
                <a16:creationId xmlns:a16="http://schemas.microsoft.com/office/drawing/2014/main" id="{A14FF049-73D7-4C91-9DA5-9937060DC1F4}"/>
              </a:ext>
            </a:extLst>
          </p:cNvPr>
          <p:cNvSpPr>
            <a:spLocks noGrp="1"/>
          </p:cNvSpPr>
          <p:nvPr>
            <p:ph type="sldNum" sz="quarter" idx="12"/>
          </p:nvPr>
        </p:nvSpPr>
        <p:spPr/>
        <p:txBody>
          <a:bodyPr/>
          <a:lstStyle/>
          <a:p>
            <a:fld id="{A36854FA-307F-854E-96D4-DE585DB24BD3}" type="slidenum">
              <a:rPr lang="en-GB" noProof="0" smtClean="0"/>
              <a:t>4</a:t>
            </a:fld>
            <a:endParaRPr lang="en-GB" noProof="0"/>
          </a:p>
        </p:txBody>
      </p:sp>
      <p:pic>
        <p:nvPicPr>
          <p:cNvPr id="9" name="Picture 8">
            <a:extLst>
              <a:ext uri="{FF2B5EF4-FFF2-40B4-BE49-F238E27FC236}">
                <a16:creationId xmlns:a16="http://schemas.microsoft.com/office/drawing/2014/main" id="{9825570D-417F-947C-9386-7AC52436B3F3}"/>
              </a:ext>
            </a:extLst>
          </p:cNvPr>
          <p:cNvPicPr>
            <a:picLocks noChangeAspect="1"/>
          </p:cNvPicPr>
          <p:nvPr/>
        </p:nvPicPr>
        <p:blipFill>
          <a:blip r:embed="rId2"/>
          <a:stretch>
            <a:fillRect/>
          </a:stretch>
        </p:blipFill>
        <p:spPr>
          <a:xfrm>
            <a:off x="874605" y="599411"/>
            <a:ext cx="10004889" cy="5592589"/>
          </a:xfrm>
          <a:prstGeom prst="rect">
            <a:avLst/>
          </a:prstGeom>
        </p:spPr>
      </p:pic>
      <p:sp>
        <p:nvSpPr>
          <p:cNvPr id="10" name="Rectangle 9">
            <a:extLst>
              <a:ext uri="{FF2B5EF4-FFF2-40B4-BE49-F238E27FC236}">
                <a16:creationId xmlns:a16="http://schemas.microsoft.com/office/drawing/2014/main" id="{8758318A-902D-AA5C-2C3B-DEC8EC6B7246}"/>
              </a:ext>
            </a:extLst>
          </p:cNvPr>
          <p:cNvSpPr/>
          <p:nvPr/>
        </p:nvSpPr>
        <p:spPr>
          <a:xfrm>
            <a:off x="951345" y="2235200"/>
            <a:ext cx="4267200" cy="2179782"/>
          </a:xfrm>
          <a:prstGeom prst="rect">
            <a:avLst/>
          </a:prstGeom>
          <a:solidFill>
            <a:schemeClr val="tx2">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fr-FR"/>
          </a:p>
        </p:txBody>
      </p:sp>
      <p:sp>
        <p:nvSpPr>
          <p:cNvPr id="12" name="Rectangle 11">
            <a:extLst>
              <a:ext uri="{FF2B5EF4-FFF2-40B4-BE49-F238E27FC236}">
                <a16:creationId xmlns:a16="http://schemas.microsoft.com/office/drawing/2014/main" id="{21C73CA7-919D-DDDC-EFDC-51971D6B79C9}"/>
              </a:ext>
            </a:extLst>
          </p:cNvPr>
          <p:cNvSpPr/>
          <p:nvPr/>
        </p:nvSpPr>
        <p:spPr>
          <a:xfrm>
            <a:off x="951344" y="4532746"/>
            <a:ext cx="4442691" cy="1479254"/>
          </a:xfrm>
          <a:prstGeom prst="rect">
            <a:avLst/>
          </a:prstGeom>
          <a:solidFill>
            <a:schemeClr val="tx2">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fr-FR"/>
          </a:p>
        </p:txBody>
      </p:sp>
    </p:spTree>
    <p:extLst>
      <p:ext uri="{BB962C8B-B14F-4D97-AF65-F5344CB8AC3E}">
        <p14:creationId xmlns:p14="http://schemas.microsoft.com/office/powerpoint/2010/main" val="143537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9312-0A46-45AA-B297-FA7A3B9DC700}"/>
              </a:ext>
            </a:extLst>
          </p:cNvPr>
          <p:cNvSpPr>
            <a:spLocks noGrp="1"/>
          </p:cNvSpPr>
          <p:nvPr>
            <p:ph type="title"/>
          </p:nvPr>
        </p:nvSpPr>
        <p:spPr/>
        <p:txBody>
          <a:bodyPr/>
          <a:lstStyle/>
          <a:p>
            <a:r>
              <a:rPr lang="fr-FR" dirty="0"/>
              <a:t>Niveau recommandé par classe scolaire</a:t>
            </a:r>
            <a:endParaRPr lang="en-GB" dirty="0"/>
          </a:p>
        </p:txBody>
      </p:sp>
      <p:sp>
        <p:nvSpPr>
          <p:cNvPr id="5" name="Footer Placeholder 4">
            <a:extLst>
              <a:ext uri="{FF2B5EF4-FFF2-40B4-BE49-F238E27FC236}">
                <a16:creationId xmlns:a16="http://schemas.microsoft.com/office/drawing/2014/main" id="{00DCDA4F-A8E5-4ED3-A52C-4F3A1FE8B828}"/>
              </a:ext>
            </a:extLst>
          </p:cNvPr>
          <p:cNvSpPr>
            <a:spLocks noGrp="1"/>
          </p:cNvSpPr>
          <p:nvPr>
            <p:ph type="ftr" sz="quarter" idx="11"/>
          </p:nvPr>
        </p:nvSpPr>
        <p:spPr/>
        <p:txBody>
          <a:bodyPr/>
          <a:lstStyle/>
          <a:p>
            <a:r>
              <a:rPr lang="en-US" dirty="0"/>
              <a:t>www.britishcouncil.org</a:t>
            </a:r>
          </a:p>
        </p:txBody>
      </p:sp>
      <p:sp>
        <p:nvSpPr>
          <p:cNvPr id="6" name="Slide Number Placeholder 5">
            <a:extLst>
              <a:ext uri="{FF2B5EF4-FFF2-40B4-BE49-F238E27FC236}">
                <a16:creationId xmlns:a16="http://schemas.microsoft.com/office/drawing/2014/main" id="{A14FF049-73D7-4C91-9DA5-9937060DC1F4}"/>
              </a:ext>
            </a:extLst>
          </p:cNvPr>
          <p:cNvSpPr>
            <a:spLocks noGrp="1"/>
          </p:cNvSpPr>
          <p:nvPr>
            <p:ph type="sldNum" sz="quarter" idx="12"/>
          </p:nvPr>
        </p:nvSpPr>
        <p:spPr/>
        <p:txBody>
          <a:bodyPr/>
          <a:lstStyle/>
          <a:p>
            <a:fld id="{A36854FA-307F-854E-96D4-DE585DB24BD3}" type="slidenum">
              <a:rPr lang="en-GB" noProof="0" smtClean="0"/>
              <a:t>5</a:t>
            </a:fld>
            <a:endParaRPr lang="en-GB" noProof="0"/>
          </a:p>
        </p:txBody>
      </p:sp>
      <p:pic>
        <p:nvPicPr>
          <p:cNvPr id="9" name="Picture 8">
            <a:extLst>
              <a:ext uri="{FF2B5EF4-FFF2-40B4-BE49-F238E27FC236}">
                <a16:creationId xmlns:a16="http://schemas.microsoft.com/office/drawing/2014/main" id="{99C5C0D7-6971-F983-302D-195B6341ED10}"/>
              </a:ext>
            </a:extLst>
          </p:cNvPr>
          <p:cNvPicPr>
            <a:picLocks noChangeAspect="1"/>
          </p:cNvPicPr>
          <p:nvPr/>
        </p:nvPicPr>
        <p:blipFill>
          <a:blip r:embed="rId2"/>
          <a:stretch>
            <a:fillRect/>
          </a:stretch>
        </p:blipFill>
        <p:spPr>
          <a:xfrm>
            <a:off x="648000" y="1231787"/>
            <a:ext cx="7976189" cy="2678841"/>
          </a:xfrm>
          <a:prstGeom prst="rect">
            <a:avLst/>
          </a:prstGeom>
        </p:spPr>
      </p:pic>
      <p:grpSp>
        <p:nvGrpSpPr>
          <p:cNvPr id="30" name="Group 29">
            <a:extLst>
              <a:ext uri="{FF2B5EF4-FFF2-40B4-BE49-F238E27FC236}">
                <a16:creationId xmlns:a16="http://schemas.microsoft.com/office/drawing/2014/main" id="{29E64F08-39E0-4C2B-C02E-0267232B1B00}"/>
              </a:ext>
            </a:extLst>
          </p:cNvPr>
          <p:cNvGrpSpPr/>
          <p:nvPr/>
        </p:nvGrpSpPr>
        <p:grpSpPr>
          <a:xfrm>
            <a:off x="533056" y="3175302"/>
            <a:ext cx="11205705" cy="817507"/>
            <a:chOff x="533056" y="3175302"/>
            <a:chExt cx="11205705" cy="817507"/>
          </a:xfrm>
        </p:grpSpPr>
        <p:sp>
          <p:nvSpPr>
            <p:cNvPr id="10" name="Rectangle 9">
              <a:extLst>
                <a:ext uri="{FF2B5EF4-FFF2-40B4-BE49-F238E27FC236}">
                  <a16:creationId xmlns:a16="http://schemas.microsoft.com/office/drawing/2014/main" id="{A7CA3420-CB10-0C98-4BAD-55ED572B792B}"/>
                </a:ext>
              </a:extLst>
            </p:cNvPr>
            <p:cNvSpPr/>
            <p:nvPr/>
          </p:nvSpPr>
          <p:spPr>
            <a:xfrm>
              <a:off x="533056" y="3308804"/>
              <a:ext cx="11205705" cy="601824"/>
            </a:xfrm>
            <a:prstGeom prst="rect">
              <a:avLst/>
            </a:prstGeom>
            <a:solidFill>
              <a:schemeClr val="tx2">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fr-FR"/>
            </a:p>
          </p:txBody>
        </p:sp>
        <p:pic>
          <p:nvPicPr>
            <p:cNvPr id="12" name="Picture 11">
              <a:extLst>
                <a:ext uri="{FF2B5EF4-FFF2-40B4-BE49-F238E27FC236}">
                  <a16:creationId xmlns:a16="http://schemas.microsoft.com/office/drawing/2014/main" id="{379A270B-F13F-EDC0-870C-7504E59E17B5}"/>
                </a:ext>
              </a:extLst>
            </p:cNvPr>
            <p:cNvPicPr>
              <a:picLocks noChangeAspect="1"/>
            </p:cNvPicPr>
            <p:nvPr/>
          </p:nvPicPr>
          <p:blipFill>
            <a:blip r:embed="rId3"/>
            <a:stretch>
              <a:fillRect/>
            </a:stretch>
          </p:blipFill>
          <p:spPr>
            <a:xfrm>
              <a:off x="9280427" y="3175302"/>
              <a:ext cx="1305663" cy="817507"/>
            </a:xfrm>
            <a:prstGeom prst="rect">
              <a:avLst/>
            </a:prstGeom>
          </p:spPr>
        </p:pic>
      </p:grpSp>
      <p:grpSp>
        <p:nvGrpSpPr>
          <p:cNvPr id="28" name="Group 27">
            <a:extLst>
              <a:ext uri="{FF2B5EF4-FFF2-40B4-BE49-F238E27FC236}">
                <a16:creationId xmlns:a16="http://schemas.microsoft.com/office/drawing/2014/main" id="{C28E2A2A-845F-D7E2-1ED7-8573EE0E3574}"/>
              </a:ext>
            </a:extLst>
          </p:cNvPr>
          <p:cNvGrpSpPr/>
          <p:nvPr/>
        </p:nvGrpSpPr>
        <p:grpSpPr>
          <a:xfrm>
            <a:off x="533057" y="4198651"/>
            <a:ext cx="11173886" cy="858725"/>
            <a:chOff x="533057" y="4189303"/>
            <a:chExt cx="11173886" cy="858725"/>
          </a:xfrm>
        </p:grpSpPr>
        <p:sp>
          <p:nvSpPr>
            <p:cNvPr id="13" name="TextBox 12">
              <a:extLst>
                <a:ext uri="{FF2B5EF4-FFF2-40B4-BE49-F238E27FC236}">
                  <a16:creationId xmlns:a16="http://schemas.microsoft.com/office/drawing/2014/main" id="{CA1D03F3-50CD-9BB8-AE19-39C3C2600F58}"/>
                </a:ext>
              </a:extLst>
            </p:cNvPr>
            <p:cNvSpPr txBox="1"/>
            <p:nvPr/>
          </p:nvSpPr>
          <p:spPr>
            <a:xfrm>
              <a:off x="3055417" y="4273247"/>
              <a:ext cx="8603525" cy="646331"/>
            </a:xfrm>
            <a:prstGeom prst="rect">
              <a:avLst/>
            </a:prstGeom>
            <a:noFill/>
          </p:spPr>
          <p:txBody>
            <a:bodyPr wrap="square" rtlCol="0">
              <a:spAutoFit/>
            </a:bodyPr>
            <a:lstStyle/>
            <a:p>
              <a:r>
                <a:rPr lang="fr-FR" dirty="0"/>
                <a:t>    C1			   Grandes écoles</a:t>
              </a:r>
            </a:p>
            <a:p>
              <a:r>
                <a:rPr lang="fr-FR" dirty="0"/>
                <a:t>                                              Etudes à l’étranger</a:t>
              </a:r>
            </a:p>
          </p:txBody>
        </p:sp>
        <p:sp>
          <p:nvSpPr>
            <p:cNvPr id="16" name="Rectangle 15">
              <a:extLst>
                <a:ext uri="{FF2B5EF4-FFF2-40B4-BE49-F238E27FC236}">
                  <a16:creationId xmlns:a16="http://schemas.microsoft.com/office/drawing/2014/main" id="{4F809A26-08CC-FE17-D50E-7BC0B09FCC65}"/>
                </a:ext>
              </a:extLst>
            </p:cNvPr>
            <p:cNvSpPr/>
            <p:nvPr/>
          </p:nvSpPr>
          <p:spPr>
            <a:xfrm>
              <a:off x="533057" y="4265194"/>
              <a:ext cx="11173886" cy="601824"/>
            </a:xfrm>
            <a:prstGeom prst="rect">
              <a:avLst/>
            </a:prstGeom>
            <a:solidFill>
              <a:schemeClr val="tx2">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fr-FR"/>
            </a:p>
          </p:txBody>
        </p:sp>
        <p:pic>
          <p:nvPicPr>
            <p:cNvPr id="15" name="Picture 14">
              <a:extLst>
                <a:ext uri="{FF2B5EF4-FFF2-40B4-BE49-F238E27FC236}">
                  <a16:creationId xmlns:a16="http://schemas.microsoft.com/office/drawing/2014/main" id="{998AAE59-3772-796D-8902-E549817BA0AA}"/>
                </a:ext>
              </a:extLst>
            </p:cNvPr>
            <p:cNvPicPr>
              <a:picLocks noChangeAspect="1"/>
            </p:cNvPicPr>
            <p:nvPr/>
          </p:nvPicPr>
          <p:blipFill>
            <a:blip r:embed="rId4"/>
            <a:stretch>
              <a:fillRect/>
            </a:stretch>
          </p:blipFill>
          <p:spPr>
            <a:xfrm>
              <a:off x="9280427" y="4189303"/>
              <a:ext cx="1305663" cy="858725"/>
            </a:xfrm>
            <a:prstGeom prst="rect">
              <a:avLst/>
            </a:prstGeom>
          </p:spPr>
        </p:pic>
      </p:grpSp>
      <p:grpSp>
        <p:nvGrpSpPr>
          <p:cNvPr id="34" name="Group 33">
            <a:extLst>
              <a:ext uri="{FF2B5EF4-FFF2-40B4-BE49-F238E27FC236}">
                <a16:creationId xmlns:a16="http://schemas.microsoft.com/office/drawing/2014/main" id="{EB82B7E3-F487-8BA3-E1B8-839BB4384CAA}"/>
              </a:ext>
            </a:extLst>
          </p:cNvPr>
          <p:cNvGrpSpPr/>
          <p:nvPr/>
        </p:nvGrpSpPr>
        <p:grpSpPr>
          <a:xfrm>
            <a:off x="533057" y="5269636"/>
            <a:ext cx="11173886" cy="922364"/>
            <a:chOff x="533057" y="5269636"/>
            <a:chExt cx="11173886" cy="922364"/>
          </a:xfrm>
        </p:grpSpPr>
        <p:sp>
          <p:nvSpPr>
            <p:cNvPr id="23" name="TextBox 22">
              <a:extLst>
                <a:ext uri="{FF2B5EF4-FFF2-40B4-BE49-F238E27FC236}">
                  <a16:creationId xmlns:a16="http://schemas.microsoft.com/office/drawing/2014/main" id="{A34C2503-3630-0C7D-5874-8826FB0AE2FB}"/>
                </a:ext>
              </a:extLst>
            </p:cNvPr>
            <p:cNvSpPr txBox="1"/>
            <p:nvPr/>
          </p:nvSpPr>
          <p:spPr>
            <a:xfrm>
              <a:off x="3055416" y="5309760"/>
              <a:ext cx="8603525" cy="369332"/>
            </a:xfrm>
            <a:prstGeom prst="rect">
              <a:avLst/>
            </a:prstGeom>
            <a:noFill/>
          </p:spPr>
          <p:txBody>
            <a:bodyPr wrap="square" rtlCol="0">
              <a:spAutoFit/>
            </a:bodyPr>
            <a:lstStyle/>
            <a:p>
              <a:r>
                <a:rPr lang="fr-FR" dirty="0"/>
                <a:t>    C2			  Perfectionnement</a:t>
              </a:r>
            </a:p>
          </p:txBody>
        </p:sp>
        <p:sp>
          <p:nvSpPr>
            <p:cNvPr id="24" name="Rectangle 23">
              <a:extLst>
                <a:ext uri="{FF2B5EF4-FFF2-40B4-BE49-F238E27FC236}">
                  <a16:creationId xmlns:a16="http://schemas.microsoft.com/office/drawing/2014/main" id="{8E812B98-A7E3-CE9B-8313-DBEEAC4A52EA}"/>
                </a:ext>
              </a:extLst>
            </p:cNvPr>
            <p:cNvSpPr/>
            <p:nvPr/>
          </p:nvSpPr>
          <p:spPr>
            <a:xfrm>
              <a:off x="533057" y="5339531"/>
              <a:ext cx="11173886" cy="601824"/>
            </a:xfrm>
            <a:prstGeom prst="rect">
              <a:avLst/>
            </a:prstGeom>
            <a:solidFill>
              <a:schemeClr val="tx2">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fr-FR"/>
            </a:p>
          </p:txBody>
        </p:sp>
        <p:pic>
          <p:nvPicPr>
            <p:cNvPr id="27" name="Picture 26">
              <a:extLst>
                <a:ext uri="{FF2B5EF4-FFF2-40B4-BE49-F238E27FC236}">
                  <a16:creationId xmlns:a16="http://schemas.microsoft.com/office/drawing/2014/main" id="{51932F45-1E45-BCDE-19A2-6676CD141BFB}"/>
                </a:ext>
              </a:extLst>
            </p:cNvPr>
            <p:cNvPicPr>
              <a:picLocks noChangeAspect="1"/>
            </p:cNvPicPr>
            <p:nvPr/>
          </p:nvPicPr>
          <p:blipFill>
            <a:blip r:embed="rId5"/>
            <a:stretch>
              <a:fillRect/>
            </a:stretch>
          </p:blipFill>
          <p:spPr>
            <a:xfrm>
              <a:off x="9346299" y="5269636"/>
              <a:ext cx="1173918" cy="922364"/>
            </a:xfrm>
            <a:prstGeom prst="rect">
              <a:avLst/>
            </a:prstGeom>
          </p:spPr>
        </p:pic>
      </p:grpSp>
      <p:sp>
        <p:nvSpPr>
          <p:cNvPr id="31" name="TextBox 30">
            <a:extLst>
              <a:ext uri="{FF2B5EF4-FFF2-40B4-BE49-F238E27FC236}">
                <a16:creationId xmlns:a16="http://schemas.microsoft.com/office/drawing/2014/main" id="{986CA0C3-3CBB-89F1-1D00-5E5BF8DF91AE}"/>
              </a:ext>
            </a:extLst>
          </p:cNvPr>
          <p:cNvSpPr txBox="1"/>
          <p:nvPr/>
        </p:nvSpPr>
        <p:spPr>
          <a:xfrm>
            <a:off x="9050182" y="1654744"/>
            <a:ext cx="2493818" cy="923330"/>
          </a:xfrm>
          <a:prstGeom prst="rect">
            <a:avLst/>
          </a:prstGeom>
          <a:noFill/>
        </p:spPr>
        <p:txBody>
          <a:bodyPr wrap="square" rtlCol="0">
            <a:spAutoFit/>
          </a:bodyPr>
          <a:lstStyle/>
          <a:p>
            <a:r>
              <a:rPr lang="fr-FR" dirty="0"/>
              <a:t>Certificat d’aptitude pour les dossiers </a:t>
            </a:r>
            <a:r>
              <a:rPr lang="fr-FR" i="1" dirty="0" err="1"/>
              <a:t>Parcoursup</a:t>
            </a:r>
            <a:endParaRPr lang="fr-FR" i="1" dirty="0"/>
          </a:p>
        </p:txBody>
      </p:sp>
    </p:spTree>
    <p:extLst>
      <p:ext uri="{BB962C8B-B14F-4D97-AF65-F5344CB8AC3E}">
        <p14:creationId xmlns:p14="http://schemas.microsoft.com/office/powerpoint/2010/main" val="73573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randombar(horizontal)">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randombar(horizontal)">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randombar(horizontal)">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9312-0A46-45AA-B297-FA7A3B9DC700}"/>
              </a:ext>
            </a:extLst>
          </p:cNvPr>
          <p:cNvSpPr>
            <a:spLocks noGrp="1"/>
          </p:cNvSpPr>
          <p:nvPr>
            <p:ph type="title"/>
          </p:nvPr>
        </p:nvSpPr>
        <p:spPr>
          <a:xfrm>
            <a:off x="4039322" y="520089"/>
            <a:ext cx="4196374" cy="792000"/>
          </a:xfrm>
        </p:spPr>
        <p:txBody>
          <a:bodyPr/>
          <a:lstStyle/>
          <a:p>
            <a:r>
              <a:rPr lang="fr-FR" dirty="0"/>
              <a:t>Cambridge vs IELTS</a:t>
            </a:r>
            <a:endParaRPr lang="en-GB" dirty="0"/>
          </a:p>
        </p:txBody>
      </p:sp>
      <p:sp>
        <p:nvSpPr>
          <p:cNvPr id="5" name="Footer Placeholder 4">
            <a:extLst>
              <a:ext uri="{FF2B5EF4-FFF2-40B4-BE49-F238E27FC236}">
                <a16:creationId xmlns:a16="http://schemas.microsoft.com/office/drawing/2014/main" id="{00DCDA4F-A8E5-4ED3-A52C-4F3A1FE8B828}"/>
              </a:ext>
            </a:extLst>
          </p:cNvPr>
          <p:cNvSpPr>
            <a:spLocks noGrp="1"/>
          </p:cNvSpPr>
          <p:nvPr>
            <p:ph type="ftr" sz="quarter" idx="11"/>
          </p:nvPr>
        </p:nvSpPr>
        <p:spPr/>
        <p:txBody>
          <a:bodyPr/>
          <a:lstStyle/>
          <a:p>
            <a:r>
              <a:rPr lang="en-US" dirty="0"/>
              <a:t>www.britishcouncil.org</a:t>
            </a:r>
          </a:p>
        </p:txBody>
      </p:sp>
      <p:sp>
        <p:nvSpPr>
          <p:cNvPr id="6" name="Slide Number Placeholder 5">
            <a:extLst>
              <a:ext uri="{FF2B5EF4-FFF2-40B4-BE49-F238E27FC236}">
                <a16:creationId xmlns:a16="http://schemas.microsoft.com/office/drawing/2014/main" id="{A14FF049-73D7-4C91-9DA5-9937060DC1F4}"/>
              </a:ext>
            </a:extLst>
          </p:cNvPr>
          <p:cNvSpPr>
            <a:spLocks noGrp="1"/>
          </p:cNvSpPr>
          <p:nvPr>
            <p:ph type="sldNum" sz="quarter" idx="12"/>
          </p:nvPr>
        </p:nvSpPr>
        <p:spPr/>
        <p:txBody>
          <a:bodyPr/>
          <a:lstStyle/>
          <a:p>
            <a:fld id="{A36854FA-307F-854E-96D4-DE585DB24BD3}" type="slidenum">
              <a:rPr lang="en-GB" noProof="0" smtClean="0"/>
              <a:t>6</a:t>
            </a:fld>
            <a:endParaRPr lang="en-GB" noProof="0"/>
          </a:p>
        </p:txBody>
      </p:sp>
      <p:pic>
        <p:nvPicPr>
          <p:cNvPr id="4" name="Picture 3">
            <a:extLst>
              <a:ext uri="{FF2B5EF4-FFF2-40B4-BE49-F238E27FC236}">
                <a16:creationId xmlns:a16="http://schemas.microsoft.com/office/drawing/2014/main" id="{6800F5E1-2602-8E76-FBBF-B914818033D7}"/>
              </a:ext>
            </a:extLst>
          </p:cNvPr>
          <p:cNvPicPr>
            <a:picLocks noChangeAspect="1"/>
          </p:cNvPicPr>
          <p:nvPr/>
        </p:nvPicPr>
        <p:blipFill>
          <a:blip r:embed="rId2"/>
          <a:stretch>
            <a:fillRect/>
          </a:stretch>
        </p:blipFill>
        <p:spPr>
          <a:xfrm>
            <a:off x="1825180" y="1296000"/>
            <a:ext cx="2543175" cy="876300"/>
          </a:xfrm>
          <a:prstGeom prst="rect">
            <a:avLst/>
          </a:prstGeom>
        </p:spPr>
      </p:pic>
      <p:sp>
        <p:nvSpPr>
          <p:cNvPr id="7" name="TextBox 6">
            <a:extLst>
              <a:ext uri="{FF2B5EF4-FFF2-40B4-BE49-F238E27FC236}">
                <a16:creationId xmlns:a16="http://schemas.microsoft.com/office/drawing/2014/main" id="{C54063B2-4A8F-E191-A4F3-38039967CF7F}"/>
              </a:ext>
            </a:extLst>
          </p:cNvPr>
          <p:cNvSpPr txBox="1"/>
          <p:nvPr/>
        </p:nvSpPr>
        <p:spPr>
          <a:xfrm>
            <a:off x="850392" y="2450592"/>
            <a:ext cx="4425696" cy="3139321"/>
          </a:xfrm>
          <a:prstGeom prst="rect">
            <a:avLst/>
          </a:prstGeom>
          <a:noFill/>
        </p:spPr>
        <p:txBody>
          <a:bodyPr wrap="square" rtlCol="0">
            <a:spAutoFit/>
          </a:bodyPr>
          <a:lstStyle/>
          <a:p>
            <a:r>
              <a:rPr lang="fr-FR" dirty="0"/>
              <a:t>Un examen (valable à vie)</a:t>
            </a:r>
          </a:p>
          <a:p>
            <a:endParaRPr lang="fr-FR" dirty="0"/>
          </a:p>
          <a:p>
            <a:r>
              <a:rPr lang="fr-FR" dirty="0"/>
              <a:t>Préparation pour atteindre un niveau supérieur.</a:t>
            </a:r>
          </a:p>
          <a:p>
            <a:endParaRPr lang="fr-FR" dirty="0"/>
          </a:p>
          <a:p>
            <a:r>
              <a:rPr lang="fr-FR" dirty="0"/>
              <a:t>Amélioration des quatre compétences linguistiques en anglais général.</a:t>
            </a:r>
          </a:p>
          <a:p>
            <a:endParaRPr lang="fr-FR" dirty="0"/>
          </a:p>
          <a:p>
            <a:endParaRPr lang="fr-FR" dirty="0"/>
          </a:p>
          <a:p>
            <a:r>
              <a:rPr lang="fr-FR" dirty="0"/>
              <a:t>Reconnu par la plupart des universités étrangères et employeurs</a:t>
            </a:r>
          </a:p>
        </p:txBody>
      </p:sp>
      <p:pic>
        <p:nvPicPr>
          <p:cNvPr id="9" name="Picture 8">
            <a:extLst>
              <a:ext uri="{FF2B5EF4-FFF2-40B4-BE49-F238E27FC236}">
                <a16:creationId xmlns:a16="http://schemas.microsoft.com/office/drawing/2014/main" id="{0F6B1D26-3C05-83AA-93FD-3F5C4BE8CBB0}"/>
              </a:ext>
            </a:extLst>
          </p:cNvPr>
          <p:cNvPicPr>
            <a:picLocks noChangeAspect="1"/>
          </p:cNvPicPr>
          <p:nvPr/>
        </p:nvPicPr>
        <p:blipFill>
          <a:blip r:embed="rId3"/>
          <a:stretch>
            <a:fillRect/>
          </a:stretch>
        </p:blipFill>
        <p:spPr>
          <a:xfrm>
            <a:off x="6930771" y="1217132"/>
            <a:ext cx="2609850" cy="1057275"/>
          </a:xfrm>
          <a:prstGeom prst="rect">
            <a:avLst/>
          </a:prstGeom>
        </p:spPr>
      </p:pic>
      <p:sp>
        <p:nvSpPr>
          <p:cNvPr id="10" name="TextBox 9">
            <a:extLst>
              <a:ext uri="{FF2B5EF4-FFF2-40B4-BE49-F238E27FC236}">
                <a16:creationId xmlns:a16="http://schemas.microsoft.com/office/drawing/2014/main" id="{8568D672-B1DD-07AB-8D9A-13EDCBFE28D3}"/>
              </a:ext>
            </a:extLst>
          </p:cNvPr>
          <p:cNvSpPr txBox="1"/>
          <p:nvPr/>
        </p:nvSpPr>
        <p:spPr>
          <a:xfrm>
            <a:off x="6754368" y="2450592"/>
            <a:ext cx="4425696" cy="3970318"/>
          </a:xfrm>
          <a:prstGeom prst="rect">
            <a:avLst/>
          </a:prstGeom>
          <a:noFill/>
        </p:spPr>
        <p:txBody>
          <a:bodyPr wrap="square" rtlCol="0">
            <a:spAutoFit/>
          </a:bodyPr>
          <a:lstStyle/>
          <a:p>
            <a:r>
              <a:rPr lang="fr-FR" dirty="0"/>
              <a:t>Un test (valable 2 ans)</a:t>
            </a:r>
          </a:p>
          <a:p>
            <a:endParaRPr lang="fr-FR" dirty="0"/>
          </a:p>
          <a:p>
            <a:r>
              <a:rPr lang="fr-FR" dirty="0"/>
              <a:t>Certifie un niveau actuel</a:t>
            </a:r>
          </a:p>
          <a:p>
            <a:endParaRPr lang="fr-FR" dirty="0"/>
          </a:p>
          <a:p>
            <a:endParaRPr lang="fr-FR" dirty="0"/>
          </a:p>
          <a:p>
            <a:r>
              <a:rPr lang="fr-FR" dirty="0"/>
              <a:t>Evaluation des quatre compétences linguistiques – en anglais générale et académique</a:t>
            </a:r>
          </a:p>
          <a:p>
            <a:endParaRPr lang="fr-FR" dirty="0"/>
          </a:p>
          <a:p>
            <a:r>
              <a:rPr lang="fr-FR" dirty="0"/>
              <a:t>Reconnu par la plupart des universités étrangères</a:t>
            </a:r>
          </a:p>
          <a:p>
            <a:endParaRPr lang="fr-FR" dirty="0"/>
          </a:p>
          <a:p>
            <a:endParaRPr lang="fr-FR" dirty="0"/>
          </a:p>
          <a:p>
            <a:endParaRPr lang="fr-FR" b="1" dirty="0"/>
          </a:p>
        </p:txBody>
      </p:sp>
    </p:spTree>
    <p:extLst>
      <p:ext uri="{BB962C8B-B14F-4D97-AF65-F5344CB8AC3E}">
        <p14:creationId xmlns:p14="http://schemas.microsoft.com/office/powerpoint/2010/main" val="1977621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animEffect transition="in" filter="randombar(horizontal)">
                                      <p:cBhvr>
                                        <p:cTn id="17" dur="500"/>
                                        <p:tgtEl>
                                          <p:spTgt spid="10">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xEl>
                                              <p:pRg st="7" end="7"/>
                                            </p:txEl>
                                          </p:spTgt>
                                        </p:tgtEl>
                                        <p:attrNameLst>
                                          <p:attrName>style.visibility</p:attrName>
                                        </p:attrNameLst>
                                      </p:cBhvr>
                                      <p:to>
                                        <p:strVal val="visible"/>
                                      </p:to>
                                    </p:set>
                                    <p:animEffect transition="in" filter="randombar(horizontal)">
                                      <p:cBhvr>
                                        <p:cTn id="22"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The Cambridge English Scale - The School of Blore jazyková škola, Košice">
            <a:extLst>
              <a:ext uri="{FF2B5EF4-FFF2-40B4-BE49-F238E27FC236}">
                <a16:creationId xmlns:a16="http://schemas.microsoft.com/office/drawing/2014/main" id="{72D6AFF5-7A5F-4F29-9EA6-B62D0EAD6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30" y="195225"/>
            <a:ext cx="11033760" cy="64675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FB6FA80-5AD9-28DD-C5C6-E4D2B7E0FF95}"/>
              </a:ext>
            </a:extLst>
          </p:cNvPr>
          <p:cNvSpPr/>
          <p:nvPr/>
        </p:nvSpPr>
        <p:spPr bwMode="auto">
          <a:xfrm>
            <a:off x="8769096" y="292608"/>
            <a:ext cx="1216152" cy="6467550"/>
          </a:xfrm>
          <a:prstGeom prst="rect">
            <a:avLst/>
          </a:prstGeom>
          <a:solidFill>
            <a:srgbClr val="002060">
              <a:alpha val="3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Gill Sans" charset="0"/>
              <a:ea typeface="ヒラギノ角ゴ Pro W3" charset="0"/>
              <a:cs typeface="ヒラギノ角ゴ Pro W3" charset="0"/>
              <a:sym typeface="Gill Sans" charset="0"/>
            </a:endParaRPr>
          </a:p>
        </p:txBody>
      </p:sp>
      <p:sp>
        <p:nvSpPr>
          <p:cNvPr id="3" name="Rectangle 2">
            <a:extLst>
              <a:ext uri="{FF2B5EF4-FFF2-40B4-BE49-F238E27FC236}">
                <a16:creationId xmlns:a16="http://schemas.microsoft.com/office/drawing/2014/main" id="{1B6B873C-B409-1E96-3F66-872025A3BA56}"/>
              </a:ext>
            </a:extLst>
          </p:cNvPr>
          <p:cNvSpPr/>
          <p:nvPr/>
        </p:nvSpPr>
        <p:spPr bwMode="auto">
          <a:xfrm>
            <a:off x="1038228" y="4116284"/>
            <a:ext cx="10777220" cy="1170432"/>
          </a:xfrm>
          <a:prstGeom prst="rect">
            <a:avLst/>
          </a:prstGeom>
          <a:solidFill>
            <a:srgbClr val="00B050">
              <a:alpha val="3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Gill Sans" charset="0"/>
              <a:ea typeface="ヒラギノ角ゴ Pro W3" charset="0"/>
              <a:cs typeface="ヒラギノ角ゴ Pro W3" charset="0"/>
              <a:sym typeface="Gill Sans" charset="0"/>
            </a:endParaRPr>
          </a:p>
        </p:txBody>
      </p:sp>
      <p:sp>
        <p:nvSpPr>
          <p:cNvPr id="4" name="Rectangle 3">
            <a:extLst>
              <a:ext uri="{FF2B5EF4-FFF2-40B4-BE49-F238E27FC236}">
                <a16:creationId xmlns:a16="http://schemas.microsoft.com/office/drawing/2014/main" id="{B4BDFBD5-5331-2959-314C-05AF804488B3}"/>
              </a:ext>
            </a:extLst>
          </p:cNvPr>
          <p:cNvSpPr/>
          <p:nvPr/>
        </p:nvSpPr>
        <p:spPr bwMode="auto">
          <a:xfrm>
            <a:off x="876300" y="3112711"/>
            <a:ext cx="10777220" cy="893217"/>
          </a:xfrm>
          <a:prstGeom prst="rect">
            <a:avLst/>
          </a:prstGeom>
          <a:solidFill>
            <a:srgbClr val="0070C0">
              <a:alpha val="3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dirty="0">
              <a:ln>
                <a:noFill/>
              </a:ln>
              <a:solidFill>
                <a:srgbClr val="000000"/>
              </a:solidFill>
              <a:effectLst/>
              <a:latin typeface="Gill Sans" charset="0"/>
              <a:ea typeface="ヒラギノ角ゴ Pro W3" charset="0"/>
              <a:cs typeface="ヒラギノ角ゴ Pro W3" charset="0"/>
              <a:sym typeface="Gill Sans" charset="0"/>
            </a:endParaRPr>
          </a:p>
        </p:txBody>
      </p:sp>
      <p:sp>
        <p:nvSpPr>
          <p:cNvPr id="5" name="Rectangle 4">
            <a:extLst>
              <a:ext uri="{FF2B5EF4-FFF2-40B4-BE49-F238E27FC236}">
                <a16:creationId xmlns:a16="http://schemas.microsoft.com/office/drawing/2014/main" id="{DCB63D46-2FE8-3A1C-9EC8-A8C874A0C2F3}"/>
              </a:ext>
            </a:extLst>
          </p:cNvPr>
          <p:cNvSpPr/>
          <p:nvPr/>
        </p:nvSpPr>
        <p:spPr bwMode="auto">
          <a:xfrm>
            <a:off x="1004570" y="1831923"/>
            <a:ext cx="10777220" cy="1170432"/>
          </a:xfrm>
          <a:prstGeom prst="rect">
            <a:avLst/>
          </a:prstGeom>
          <a:solidFill>
            <a:srgbClr val="7030A0">
              <a:alpha val="30000"/>
            </a:srgbClr>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Gill Sans" charset="0"/>
              <a:ea typeface="ヒラギノ角ゴ Pro W3" charset="0"/>
              <a:cs typeface="ヒラギノ角ゴ Pro W3" charset="0"/>
              <a:sym typeface="Gill Sans" charset="0"/>
            </a:endParaRPr>
          </a:p>
        </p:txBody>
      </p:sp>
    </p:spTree>
    <p:extLst>
      <p:ext uri="{BB962C8B-B14F-4D97-AF65-F5344CB8AC3E}">
        <p14:creationId xmlns:p14="http://schemas.microsoft.com/office/powerpoint/2010/main" val="1283884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DF7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7B2275-E9AB-4BD3-A066-E8BE02A2B3D5}"/>
              </a:ext>
            </a:extLst>
          </p:cNvPr>
          <p:cNvSpPr txBox="1"/>
          <p:nvPr/>
        </p:nvSpPr>
        <p:spPr>
          <a:xfrm>
            <a:off x="1143000" y="1209040"/>
            <a:ext cx="9906000" cy="1200329"/>
          </a:xfrm>
          <a:prstGeom prst="rect">
            <a:avLst/>
          </a:prstGeom>
          <a:noFill/>
          <a:ln w="38100">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70C0"/>
                </a:solidFill>
                <a:effectLst/>
                <a:uLnTx/>
                <a:uFillTx/>
                <a:latin typeface="Gill Sans"/>
                <a:ea typeface="ヒラギノ角ゴ Pro W3"/>
              </a:rPr>
              <a:t>Cambridge English Global Recognition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srgbClr val="000000"/>
              </a:solidFill>
              <a:effectLst/>
              <a:uLnTx/>
              <a:uFillTx/>
              <a:latin typeface="Gill Sans"/>
              <a:ea typeface="ヒラギノ角ゴ Pro W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Gill Sans"/>
                <a:ea typeface="ヒラギノ角ゴ Pro W3"/>
                <a:hlinkClick r:id="rId2"/>
              </a:rPr>
              <a:t>https://www.cambridgeenglish.org/why-choose-us/global-recognition/</a:t>
            </a:r>
            <a:endParaRPr kumimoji="0" lang="en-GB" sz="2400" b="0" i="0" u="none" strike="noStrike" kern="1200" cap="none" spc="0" normalizeH="0" baseline="0" noProof="0" dirty="0">
              <a:ln>
                <a:noFill/>
              </a:ln>
              <a:solidFill>
                <a:srgbClr val="000000"/>
              </a:solidFill>
              <a:effectLst/>
              <a:uLnTx/>
              <a:uFillTx/>
              <a:latin typeface="Gill Sans"/>
              <a:ea typeface="ヒラギノ角ゴ Pro W3"/>
            </a:endParaRPr>
          </a:p>
        </p:txBody>
      </p:sp>
      <p:pic>
        <p:nvPicPr>
          <p:cNvPr id="3" name="Picture 2">
            <a:extLst>
              <a:ext uri="{FF2B5EF4-FFF2-40B4-BE49-F238E27FC236}">
                <a16:creationId xmlns:a16="http://schemas.microsoft.com/office/drawing/2014/main" id="{52DE65BE-C459-4F56-8E36-FA7BD3133D32}"/>
              </a:ext>
            </a:extLst>
          </p:cNvPr>
          <p:cNvPicPr>
            <a:picLocks noChangeAspect="1"/>
          </p:cNvPicPr>
          <p:nvPr/>
        </p:nvPicPr>
        <p:blipFill>
          <a:blip r:embed="rId3"/>
          <a:stretch>
            <a:fillRect/>
          </a:stretch>
        </p:blipFill>
        <p:spPr>
          <a:xfrm>
            <a:off x="1290948" y="5217962"/>
            <a:ext cx="8949704" cy="1012024"/>
          </a:xfrm>
          <a:prstGeom prst="rect">
            <a:avLst/>
          </a:prstGeom>
        </p:spPr>
      </p:pic>
    </p:spTree>
    <p:extLst>
      <p:ext uri="{BB962C8B-B14F-4D97-AF65-F5344CB8AC3E}">
        <p14:creationId xmlns:p14="http://schemas.microsoft.com/office/powerpoint/2010/main" val="412904840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GB" dirty="0"/>
              <a:t>Notre </a:t>
            </a:r>
            <a:r>
              <a:rPr lang="en-GB" dirty="0" err="1"/>
              <a:t>approche</a:t>
            </a:r>
            <a:endParaRPr lang="en-GB" dirty="0"/>
          </a:p>
        </p:txBody>
      </p:sp>
      <p:sp>
        <p:nvSpPr>
          <p:cNvPr id="4" name="Subtitle 3"/>
          <p:cNvSpPr>
            <a:spLocks noGrp="1"/>
          </p:cNvSpPr>
          <p:nvPr>
            <p:ph type="subTitle" idx="1"/>
          </p:nvPr>
        </p:nvSpPr>
        <p:spPr/>
        <p:txBody>
          <a:bodyPr>
            <a:normAutofit/>
          </a:bodyPr>
          <a:lstStyle/>
          <a:p>
            <a:r>
              <a:rPr lang="en-GB"/>
              <a:t>British Council France</a:t>
            </a:r>
          </a:p>
        </p:txBody>
      </p:sp>
      <p:sp>
        <p:nvSpPr>
          <p:cNvPr id="2" name="Footer Placeholder 1"/>
          <p:cNvSpPr>
            <a:spLocks noGrp="1"/>
          </p:cNvSpPr>
          <p:nvPr>
            <p:ph type="ftr" sz="quarter" idx="11"/>
          </p:nvPr>
        </p:nvSpPr>
        <p:spPr/>
        <p:txBody>
          <a:bodyPr/>
          <a:lstStyle/>
          <a:p>
            <a:r>
              <a:rPr lang="en-GB"/>
              <a:t>www.britishcouncil.org</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p:txBody>
          <a:bodyPr>
            <a:normAutofit fontScale="92500" lnSpcReduction="10000"/>
          </a:bodyPr>
          <a:lstStyle/>
          <a:p>
            <a:r>
              <a:rPr lang="en-GB" dirty="0"/>
              <a:t>Octobre 2026</a:t>
            </a:r>
          </a:p>
        </p:txBody>
      </p:sp>
      <p:sp>
        <p:nvSpPr>
          <p:cNvPr id="5" name="TextBox 4">
            <a:extLst>
              <a:ext uri="{FF2B5EF4-FFF2-40B4-BE49-F238E27FC236}">
                <a16:creationId xmlns:a16="http://schemas.microsoft.com/office/drawing/2014/main" id="{88555051-4B29-D942-AA20-875F9F7069EE}"/>
              </a:ext>
            </a:extLst>
          </p:cNvPr>
          <p:cNvSpPr txBox="1"/>
          <p:nvPr/>
        </p:nvSpPr>
        <p:spPr>
          <a:xfrm>
            <a:off x="2617802" y="191200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127777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69312-0A46-45AA-B297-FA7A3B9DC700}"/>
              </a:ext>
            </a:extLst>
          </p:cNvPr>
          <p:cNvSpPr>
            <a:spLocks noGrp="1"/>
          </p:cNvSpPr>
          <p:nvPr>
            <p:ph type="title"/>
          </p:nvPr>
        </p:nvSpPr>
        <p:spPr/>
        <p:txBody>
          <a:bodyPr/>
          <a:lstStyle/>
          <a:p>
            <a:r>
              <a:rPr lang="fr-FR" dirty="0"/>
              <a:t>Notre approche de l'enseignement et de l'apprentissage</a:t>
            </a:r>
            <a:br>
              <a:rPr lang="fr-FR" dirty="0"/>
            </a:br>
            <a:endParaRPr lang="en-GB" dirty="0"/>
          </a:p>
        </p:txBody>
      </p:sp>
      <p:sp>
        <p:nvSpPr>
          <p:cNvPr id="3" name="Content Placeholder 2">
            <a:extLst>
              <a:ext uri="{FF2B5EF4-FFF2-40B4-BE49-F238E27FC236}">
                <a16:creationId xmlns:a16="http://schemas.microsoft.com/office/drawing/2014/main" id="{A26CB84E-F557-4A70-9D1D-F5870A0104D7}"/>
              </a:ext>
            </a:extLst>
          </p:cNvPr>
          <p:cNvSpPr>
            <a:spLocks noGrp="1"/>
          </p:cNvSpPr>
          <p:nvPr>
            <p:ph sz="half" idx="1"/>
          </p:nvPr>
        </p:nvSpPr>
        <p:spPr>
          <a:xfrm>
            <a:off x="648000" y="1429304"/>
            <a:ext cx="10759806" cy="4249695"/>
          </a:xfrm>
        </p:spPr>
        <p:txBody>
          <a:bodyPr/>
          <a:lstStyle/>
          <a:p>
            <a:r>
              <a:rPr lang="fr-FR" b="0" dirty="0">
                <a:solidFill>
                  <a:schemeClr val="tx1"/>
                </a:solidFill>
              </a:rPr>
              <a:t>Au British Council nous proposons un </a:t>
            </a:r>
            <a:r>
              <a:rPr lang="fr-FR" dirty="0">
                <a:solidFill>
                  <a:schemeClr val="tx1"/>
                </a:solidFill>
              </a:rPr>
              <a:t>enseignement efficace </a:t>
            </a:r>
            <a:r>
              <a:rPr lang="fr-FR" b="0" dirty="0">
                <a:solidFill>
                  <a:schemeClr val="tx1"/>
                </a:solidFill>
              </a:rPr>
              <a:t>et de </a:t>
            </a:r>
            <a:r>
              <a:rPr lang="fr-FR" dirty="0">
                <a:solidFill>
                  <a:schemeClr val="tx1"/>
                </a:solidFill>
              </a:rPr>
              <a:t>haute qualité</a:t>
            </a:r>
            <a:r>
              <a:rPr lang="fr-FR" b="0" dirty="0">
                <a:solidFill>
                  <a:schemeClr val="tx1"/>
                </a:solidFill>
              </a:rPr>
              <a:t>, </a:t>
            </a:r>
          </a:p>
          <a:p>
            <a:r>
              <a:rPr lang="fr-FR" b="0" dirty="0">
                <a:solidFill>
                  <a:schemeClr val="tx1"/>
                </a:solidFill>
              </a:rPr>
              <a:t>destiné à </a:t>
            </a:r>
            <a:r>
              <a:rPr lang="fr-FR" dirty="0">
                <a:solidFill>
                  <a:schemeClr val="tx1"/>
                </a:solidFill>
              </a:rPr>
              <a:t>développer la confiance </a:t>
            </a:r>
            <a:r>
              <a:rPr lang="fr-FR" b="0" dirty="0">
                <a:solidFill>
                  <a:schemeClr val="tx1"/>
                </a:solidFill>
              </a:rPr>
              <a:t>de nos apprenants, </a:t>
            </a:r>
          </a:p>
          <a:p>
            <a:r>
              <a:rPr lang="fr-FR" b="0" dirty="0">
                <a:solidFill>
                  <a:schemeClr val="tx1"/>
                </a:solidFill>
              </a:rPr>
              <a:t>les </a:t>
            </a:r>
            <a:r>
              <a:rPr lang="fr-FR" dirty="0">
                <a:solidFill>
                  <a:schemeClr val="tx1"/>
                </a:solidFill>
              </a:rPr>
              <a:t>aider à mieux communiquer en anglais</a:t>
            </a:r>
            <a:r>
              <a:rPr lang="fr-FR" b="0" dirty="0">
                <a:solidFill>
                  <a:schemeClr val="tx1"/>
                </a:solidFill>
              </a:rPr>
              <a:t> et à se préparer à l’avenir, </a:t>
            </a:r>
          </a:p>
          <a:p>
            <a:r>
              <a:rPr lang="fr-FR" b="0" dirty="0">
                <a:solidFill>
                  <a:schemeClr val="tx1"/>
                </a:solidFill>
              </a:rPr>
              <a:t>le tout dans un </a:t>
            </a:r>
            <a:r>
              <a:rPr lang="fr-FR" dirty="0">
                <a:solidFill>
                  <a:schemeClr val="tx1"/>
                </a:solidFill>
              </a:rPr>
              <a:t>environnement positif, sécurisant et inclusif</a:t>
            </a:r>
            <a:r>
              <a:rPr lang="fr-FR" b="0" dirty="0">
                <a:solidFill>
                  <a:schemeClr val="tx1"/>
                </a:solidFill>
              </a:rPr>
              <a:t>.  </a:t>
            </a:r>
          </a:p>
          <a:p>
            <a:r>
              <a:rPr lang="fr-FR" b="0" dirty="0">
                <a:solidFill>
                  <a:schemeClr val="tx1"/>
                </a:solidFill>
              </a:rPr>
              <a:t>La préparation à l'examen place les étudiants dans des </a:t>
            </a:r>
            <a:r>
              <a:rPr lang="fr-FR" dirty="0">
                <a:solidFill>
                  <a:schemeClr val="tx1"/>
                </a:solidFill>
              </a:rPr>
              <a:t>situations de la vie réelle </a:t>
            </a:r>
            <a:r>
              <a:rPr lang="fr-FR" b="0" dirty="0">
                <a:solidFill>
                  <a:schemeClr val="tx1"/>
                </a:solidFill>
              </a:rPr>
              <a:t>et les aide à développer </a:t>
            </a:r>
            <a:r>
              <a:rPr lang="fr-FR" dirty="0">
                <a:solidFill>
                  <a:schemeClr val="tx1"/>
                </a:solidFill>
              </a:rPr>
              <a:t>la maîtrise et la précision de l'anglais </a:t>
            </a:r>
            <a:r>
              <a:rPr lang="fr-FR" b="0" dirty="0">
                <a:solidFill>
                  <a:schemeClr val="tx1"/>
                </a:solidFill>
              </a:rPr>
              <a:t>écrit et parlé à travers des sujets pertinents pour les apprenants.</a:t>
            </a:r>
          </a:p>
        </p:txBody>
      </p:sp>
      <p:sp>
        <p:nvSpPr>
          <p:cNvPr id="5" name="Footer Placeholder 4">
            <a:extLst>
              <a:ext uri="{FF2B5EF4-FFF2-40B4-BE49-F238E27FC236}">
                <a16:creationId xmlns:a16="http://schemas.microsoft.com/office/drawing/2014/main" id="{00DCDA4F-A8E5-4ED3-A52C-4F3A1FE8B828}"/>
              </a:ext>
            </a:extLst>
          </p:cNvPr>
          <p:cNvSpPr>
            <a:spLocks noGrp="1"/>
          </p:cNvSpPr>
          <p:nvPr>
            <p:ph type="ftr" sz="quarter" idx="11"/>
          </p:nvPr>
        </p:nvSpPr>
        <p:spPr/>
        <p:txBody>
          <a:bodyPr/>
          <a:lstStyle/>
          <a:p>
            <a:r>
              <a:rPr lang="en-US" dirty="0"/>
              <a:t>www.britishcouncil.org</a:t>
            </a:r>
          </a:p>
        </p:txBody>
      </p:sp>
      <p:sp>
        <p:nvSpPr>
          <p:cNvPr id="6" name="Slide Number Placeholder 5">
            <a:extLst>
              <a:ext uri="{FF2B5EF4-FFF2-40B4-BE49-F238E27FC236}">
                <a16:creationId xmlns:a16="http://schemas.microsoft.com/office/drawing/2014/main" id="{A14FF049-73D7-4C91-9DA5-9937060DC1F4}"/>
              </a:ext>
            </a:extLst>
          </p:cNvPr>
          <p:cNvSpPr>
            <a:spLocks noGrp="1"/>
          </p:cNvSpPr>
          <p:nvPr>
            <p:ph type="sldNum" sz="quarter" idx="12"/>
          </p:nvPr>
        </p:nvSpPr>
        <p:spPr/>
        <p:txBody>
          <a:bodyPr/>
          <a:lstStyle/>
          <a:p>
            <a:fld id="{A36854FA-307F-854E-96D4-DE585DB24BD3}" type="slidenum">
              <a:rPr lang="en-GB" noProof="0" smtClean="0"/>
              <a:t>10</a:t>
            </a:fld>
            <a:endParaRPr lang="en-GB" noProof="0"/>
          </a:p>
        </p:txBody>
      </p:sp>
    </p:spTree>
    <p:extLst>
      <p:ext uri="{BB962C8B-B14F-4D97-AF65-F5344CB8AC3E}">
        <p14:creationId xmlns:p14="http://schemas.microsoft.com/office/powerpoint/2010/main" val="220581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GB" dirty="0"/>
              <a:t>Comment </a:t>
            </a:r>
            <a:r>
              <a:rPr lang="en-GB" dirty="0" err="1"/>
              <a:t>mesurer</a:t>
            </a:r>
            <a:r>
              <a:rPr lang="en-GB" dirty="0"/>
              <a:t> les </a:t>
            </a:r>
            <a:r>
              <a:rPr lang="en-GB" dirty="0" err="1"/>
              <a:t>progrès</a:t>
            </a:r>
            <a:r>
              <a:rPr lang="en-GB" dirty="0"/>
              <a:t>?</a:t>
            </a:r>
          </a:p>
        </p:txBody>
      </p:sp>
      <p:sp>
        <p:nvSpPr>
          <p:cNvPr id="4" name="Subtitle 3"/>
          <p:cNvSpPr>
            <a:spLocks noGrp="1"/>
          </p:cNvSpPr>
          <p:nvPr>
            <p:ph type="subTitle" idx="1"/>
          </p:nvPr>
        </p:nvSpPr>
        <p:spPr/>
        <p:txBody>
          <a:bodyPr>
            <a:normAutofit/>
          </a:bodyPr>
          <a:lstStyle/>
          <a:p>
            <a:r>
              <a:rPr lang="en-GB"/>
              <a:t>British Council France</a:t>
            </a:r>
          </a:p>
        </p:txBody>
      </p:sp>
      <p:sp>
        <p:nvSpPr>
          <p:cNvPr id="2" name="Footer Placeholder 1"/>
          <p:cNvSpPr>
            <a:spLocks noGrp="1"/>
          </p:cNvSpPr>
          <p:nvPr>
            <p:ph type="ftr" sz="quarter" idx="11"/>
          </p:nvPr>
        </p:nvSpPr>
        <p:spPr/>
        <p:txBody>
          <a:bodyPr/>
          <a:lstStyle/>
          <a:p>
            <a:r>
              <a:rPr lang="en-GB"/>
              <a:t>www.britishcouncil.org</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p:txBody>
          <a:bodyPr>
            <a:normAutofit fontScale="92500" lnSpcReduction="10000"/>
          </a:bodyPr>
          <a:lstStyle/>
          <a:p>
            <a:r>
              <a:rPr lang="en-GB" dirty="0"/>
              <a:t>Octobre 2026</a:t>
            </a:r>
          </a:p>
        </p:txBody>
      </p:sp>
      <p:sp>
        <p:nvSpPr>
          <p:cNvPr id="5" name="TextBox 4">
            <a:extLst>
              <a:ext uri="{FF2B5EF4-FFF2-40B4-BE49-F238E27FC236}">
                <a16:creationId xmlns:a16="http://schemas.microsoft.com/office/drawing/2014/main" id="{88555051-4B29-D942-AA20-875F9F7069EE}"/>
              </a:ext>
            </a:extLst>
          </p:cNvPr>
          <p:cNvSpPr txBox="1"/>
          <p:nvPr/>
        </p:nvSpPr>
        <p:spPr>
          <a:xfrm>
            <a:off x="2617802" y="191200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90372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02087-6D68-4E45-9F8E-18F12AA064FF}"/>
              </a:ext>
            </a:extLst>
          </p:cNvPr>
          <p:cNvSpPr>
            <a:spLocks noGrp="1"/>
          </p:cNvSpPr>
          <p:nvPr>
            <p:ph type="title"/>
          </p:nvPr>
        </p:nvSpPr>
        <p:spPr/>
        <p:txBody>
          <a:bodyPr/>
          <a:lstStyle/>
          <a:p>
            <a:r>
              <a:rPr lang="fr-FR" dirty="0"/>
              <a:t>Evaluation</a:t>
            </a:r>
            <a:br>
              <a:rPr lang="fr-FR" dirty="0"/>
            </a:br>
            <a:endParaRPr lang="en-GB" dirty="0"/>
          </a:p>
        </p:txBody>
      </p:sp>
      <p:sp>
        <p:nvSpPr>
          <p:cNvPr id="5" name="Footer Placeholder 4">
            <a:extLst>
              <a:ext uri="{FF2B5EF4-FFF2-40B4-BE49-F238E27FC236}">
                <a16:creationId xmlns:a16="http://schemas.microsoft.com/office/drawing/2014/main" id="{A8C922EE-54E5-46B2-808E-50CBC6E9E97B}"/>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DAD72AF6-437E-4382-9A5F-2F4E9C6563C0}"/>
              </a:ext>
            </a:extLst>
          </p:cNvPr>
          <p:cNvSpPr>
            <a:spLocks noGrp="1"/>
          </p:cNvSpPr>
          <p:nvPr>
            <p:ph type="sldNum" sz="quarter" idx="12"/>
          </p:nvPr>
        </p:nvSpPr>
        <p:spPr/>
        <p:txBody>
          <a:bodyPr/>
          <a:lstStyle/>
          <a:p>
            <a:fld id="{A36854FA-307F-854E-96D4-DE585DB24BD3}" type="slidenum">
              <a:rPr lang="en-GB" noProof="0" smtClean="0"/>
              <a:t>12</a:t>
            </a:fld>
            <a:endParaRPr lang="en-GB" noProof="0"/>
          </a:p>
        </p:txBody>
      </p:sp>
      <p:grpSp>
        <p:nvGrpSpPr>
          <p:cNvPr id="12" name="Group 11">
            <a:extLst>
              <a:ext uri="{FF2B5EF4-FFF2-40B4-BE49-F238E27FC236}">
                <a16:creationId xmlns:a16="http://schemas.microsoft.com/office/drawing/2014/main" id="{9FB4CF24-AEBA-241F-3967-E1B121218C34}"/>
              </a:ext>
            </a:extLst>
          </p:cNvPr>
          <p:cNvGrpSpPr/>
          <p:nvPr/>
        </p:nvGrpSpPr>
        <p:grpSpPr>
          <a:xfrm>
            <a:off x="648000" y="2374284"/>
            <a:ext cx="3013431" cy="3521379"/>
            <a:chOff x="1918964" y="1692814"/>
            <a:chExt cx="2020085" cy="2218560"/>
          </a:xfrm>
        </p:grpSpPr>
        <p:pic>
          <p:nvPicPr>
            <p:cNvPr id="9" name="Picture 8">
              <a:extLst>
                <a:ext uri="{FF2B5EF4-FFF2-40B4-BE49-F238E27FC236}">
                  <a16:creationId xmlns:a16="http://schemas.microsoft.com/office/drawing/2014/main" id="{7DCE2D51-94B2-F813-0EBA-E86CE2301F99}"/>
                </a:ext>
              </a:extLst>
            </p:cNvPr>
            <p:cNvPicPr>
              <a:picLocks noChangeAspect="1"/>
            </p:cNvPicPr>
            <p:nvPr/>
          </p:nvPicPr>
          <p:blipFill>
            <a:blip r:embed="rId2"/>
            <a:stretch>
              <a:fillRect/>
            </a:stretch>
          </p:blipFill>
          <p:spPr>
            <a:xfrm>
              <a:off x="1918964" y="1692814"/>
              <a:ext cx="1962150" cy="1323975"/>
            </a:xfrm>
            <a:prstGeom prst="rect">
              <a:avLst/>
            </a:prstGeom>
          </p:spPr>
        </p:pic>
        <p:sp>
          <p:nvSpPr>
            <p:cNvPr id="10" name="TextBox 9">
              <a:extLst>
                <a:ext uri="{FF2B5EF4-FFF2-40B4-BE49-F238E27FC236}">
                  <a16:creationId xmlns:a16="http://schemas.microsoft.com/office/drawing/2014/main" id="{33217DFF-FAC3-AD6C-8ED7-CB6D53A135AA}"/>
                </a:ext>
              </a:extLst>
            </p:cNvPr>
            <p:cNvSpPr txBox="1"/>
            <p:nvPr/>
          </p:nvSpPr>
          <p:spPr>
            <a:xfrm>
              <a:off x="1976899" y="3203488"/>
              <a:ext cx="1962150" cy="707886"/>
            </a:xfrm>
            <a:prstGeom prst="rect">
              <a:avLst/>
            </a:prstGeom>
            <a:noFill/>
          </p:spPr>
          <p:txBody>
            <a:bodyPr wrap="square" rtlCol="0">
              <a:spAutoFit/>
            </a:bodyPr>
            <a:lstStyle/>
            <a:p>
              <a:pPr algn="ctr"/>
              <a:r>
                <a:rPr lang="en-GB" sz="2000" b="1" dirty="0" err="1"/>
                <a:t>L’évaluation</a:t>
              </a:r>
              <a:r>
                <a:rPr lang="en-GB" sz="2000" b="1" dirty="0"/>
                <a:t> continue</a:t>
              </a:r>
            </a:p>
          </p:txBody>
        </p:sp>
      </p:grpSp>
      <p:sp>
        <p:nvSpPr>
          <p:cNvPr id="11" name="TextBox 10">
            <a:extLst>
              <a:ext uri="{FF2B5EF4-FFF2-40B4-BE49-F238E27FC236}">
                <a16:creationId xmlns:a16="http://schemas.microsoft.com/office/drawing/2014/main" id="{A518FDE7-174F-9493-5FA4-B9946320B25E}"/>
              </a:ext>
            </a:extLst>
          </p:cNvPr>
          <p:cNvSpPr txBox="1"/>
          <p:nvPr/>
        </p:nvSpPr>
        <p:spPr>
          <a:xfrm>
            <a:off x="3778164" y="619957"/>
            <a:ext cx="8585969" cy="3508653"/>
          </a:xfrm>
          <a:prstGeom prst="rect">
            <a:avLst/>
          </a:prstGeom>
          <a:noFill/>
        </p:spPr>
        <p:txBody>
          <a:bodyPr wrap="square" rtlCol="0">
            <a:spAutoFit/>
          </a:bodyPr>
          <a:lstStyle/>
          <a:p>
            <a:pPr marL="285750" indent="-285750">
              <a:buFont typeface="Arial" panose="020B0604020202020204" pitchFamily="34" charset="0"/>
              <a:buChar char="•"/>
            </a:pPr>
            <a:r>
              <a:rPr lang="en-GB" sz="2800" dirty="0"/>
              <a:t>Une </a:t>
            </a:r>
            <a:r>
              <a:rPr lang="en-GB" sz="2800" dirty="0" err="1"/>
              <a:t>évaluation</a:t>
            </a:r>
            <a:r>
              <a:rPr lang="en-GB" sz="2800" dirty="0"/>
              <a:t> des </a:t>
            </a:r>
            <a:r>
              <a:rPr lang="en-GB" sz="2800" dirty="0" err="1"/>
              <a:t>connaissances</a:t>
            </a:r>
            <a:r>
              <a:rPr lang="en-GB" sz="2800" dirty="0"/>
              <a:t> et les </a:t>
            </a:r>
            <a:r>
              <a:rPr lang="en-GB" sz="2800" dirty="0" err="1"/>
              <a:t>compétences</a:t>
            </a:r>
            <a:r>
              <a:rPr lang="en-GB" sz="2800" dirty="0"/>
              <a:t> </a:t>
            </a:r>
            <a:r>
              <a:rPr lang="en-GB" sz="2800" dirty="0" err="1"/>
              <a:t>acquises</a:t>
            </a:r>
            <a:r>
              <a:rPr lang="en-GB" sz="2800" dirty="0"/>
              <a:t> tout au long de </a:t>
            </a:r>
            <a:r>
              <a:rPr lang="en-GB" sz="2800" dirty="0" err="1"/>
              <a:t>l’année</a:t>
            </a:r>
            <a:r>
              <a:rPr lang="en-GB" sz="2800" dirty="0"/>
              <a:t>.</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err="1"/>
              <a:t>Practiquer</a:t>
            </a:r>
            <a:r>
              <a:rPr lang="en-GB" sz="2800" dirty="0"/>
              <a:t>, tester, </a:t>
            </a:r>
            <a:r>
              <a:rPr lang="en-GB" sz="2800" dirty="0" err="1"/>
              <a:t>evaluer</a:t>
            </a:r>
            <a:r>
              <a:rPr lang="en-GB" sz="2800" dirty="0"/>
              <a:t>, </a:t>
            </a:r>
            <a:r>
              <a:rPr lang="en-GB" sz="2800" dirty="0" err="1"/>
              <a:t>améliorer</a:t>
            </a:r>
            <a:r>
              <a:rPr lang="en-GB" sz="2800" dirty="0"/>
              <a:t>.</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Devoirs à faire à la maison.</a:t>
            </a:r>
          </a:p>
          <a:p>
            <a:pPr marL="285750" indent="-285750">
              <a:buFont typeface="Arial" panose="020B0604020202020204" pitchFamily="34" charset="0"/>
              <a:buChar char="•"/>
            </a:pPr>
            <a:endParaRPr lang="en-GB" dirty="0"/>
          </a:p>
          <a:p>
            <a:endParaRPr lang="en-GB" dirty="0"/>
          </a:p>
          <a:p>
            <a:endParaRPr lang="en-GB" dirty="0"/>
          </a:p>
        </p:txBody>
      </p:sp>
    </p:spTree>
    <p:extLst>
      <p:ext uri="{BB962C8B-B14F-4D97-AF65-F5344CB8AC3E}">
        <p14:creationId xmlns:p14="http://schemas.microsoft.com/office/powerpoint/2010/main" val="2910872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02087-6D68-4E45-9F8E-18F12AA064FF}"/>
              </a:ext>
            </a:extLst>
          </p:cNvPr>
          <p:cNvSpPr>
            <a:spLocks noGrp="1"/>
          </p:cNvSpPr>
          <p:nvPr>
            <p:ph type="title"/>
          </p:nvPr>
        </p:nvSpPr>
        <p:spPr/>
        <p:txBody>
          <a:bodyPr/>
          <a:lstStyle/>
          <a:p>
            <a:r>
              <a:rPr lang="fr-FR" dirty="0"/>
              <a:t>Evaluation</a:t>
            </a:r>
            <a:br>
              <a:rPr lang="fr-FR" dirty="0"/>
            </a:br>
            <a:endParaRPr lang="en-GB" dirty="0"/>
          </a:p>
        </p:txBody>
      </p:sp>
      <p:sp>
        <p:nvSpPr>
          <p:cNvPr id="5" name="Footer Placeholder 4">
            <a:extLst>
              <a:ext uri="{FF2B5EF4-FFF2-40B4-BE49-F238E27FC236}">
                <a16:creationId xmlns:a16="http://schemas.microsoft.com/office/drawing/2014/main" id="{A8C922EE-54E5-46B2-808E-50CBC6E9E97B}"/>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DAD72AF6-437E-4382-9A5F-2F4E9C6563C0}"/>
              </a:ext>
            </a:extLst>
          </p:cNvPr>
          <p:cNvSpPr>
            <a:spLocks noGrp="1"/>
          </p:cNvSpPr>
          <p:nvPr>
            <p:ph type="sldNum" sz="quarter" idx="12"/>
          </p:nvPr>
        </p:nvSpPr>
        <p:spPr/>
        <p:txBody>
          <a:bodyPr/>
          <a:lstStyle/>
          <a:p>
            <a:fld id="{A36854FA-307F-854E-96D4-DE585DB24BD3}" type="slidenum">
              <a:rPr lang="en-GB" noProof="0" smtClean="0"/>
              <a:t>13</a:t>
            </a:fld>
            <a:endParaRPr lang="en-GB" noProof="0"/>
          </a:p>
        </p:txBody>
      </p:sp>
      <p:grpSp>
        <p:nvGrpSpPr>
          <p:cNvPr id="12" name="Group 11">
            <a:extLst>
              <a:ext uri="{FF2B5EF4-FFF2-40B4-BE49-F238E27FC236}">
                <a16:creationId xmlns:a16="http://schemas.microsoft.com/office/drawing/2014/main" id="{9FB4CF24-AEBA-241F-3967-E1B121218C34}"/>
              </a:ext>
            </a:extLst>
          </p:cNvPr>
          <p:cNvGrpSpPr/>
          <p:nvPr/>
        </p:nvGrpSpPr>
        <p:grpSpPr>
          <a:xfrm>
            <a:off x="1111096" y="1559648"/>
            <a:ext cx="1962150" cy="2113967"/>
            <a:chOff x="1918964" y="1692814"/>
            <a:chExt cx="1962150" cy="2113967"/>
          </a:xfrm>
        </p:grpSpPr>
        <p:pic>
          <p:nvPicPr>
            <p:cNvPr id="9" name="Picture 8">
              <a:extLst>
                <a:ext uri="{FF2B5EF4-FFF2-40B4-BE49-F238E27FC236}">
                  <a16:creationId xmlns:a16="http://schemas.microsoft.com/office/drawing/2014/main" id="{7DCE2D51-94B2-F813-0EBA-E86CE2301F99}"/>
                </a:ext>
              </a:extLst>
            </p:cNvPr>
            <p:cNvPicPr>
              <a:picLocks noChangeAspect="1"/>
            </p:cNvPicPr>
            <p:nvPr/>
          </p:nvPicPr>
          <p:blipFill>
            <a:blip r:embed="rId2"/>
            <a:stretch>
              <a:fillRect/>
            </a:stretch>
          </p:blipFill>
          <p:spPr>
            <a:xfrm>
              <a:off x="1918964" y="1692814"/>
              <a:ext cx="1962150" cy="1323975"/>
            </a:xfrm>
            <a:prstGeom prst="rect">
              <a:avLst/>
            </a:prstGeom>
          </p:spPr>
        </p:pic>
        <p:sp>
          <p:nvSpPr>
            <p:cNvPr id="10" name="TextBox 9">
              <a:extLst>
                <a:ext uri="{FF2B5EF4-FFF2-40B4-BE49-F238E27FC236}">
                  <a16:creationId xmlns:a16="http://schemas.microsoft.com/office/drawing/2014/main" id="{33217DFF-FAC3-AD6C-8ED7-CB6D53A135AA}"/>
                </a:ext>
              </a:extLst>
            </p:cNvPr>
            <p:cNvSpPr txBox="1"/>
            <p:nvPr/>
          </p:nvSpPr>
          <p:spPr>
            <a:xfrm>
              <a:off x="1918964" y="3160450"/>
              <a:ext cx="1962150" cy="646331"/>
            </a:xfrm>
            <a:prstGeom prst="rect">
              <a:avLst/>
            </a:prstGeom>
            <a:noFill/>
          </p:spPr>
          <p:txBody>
            <a:bodyPr wrap="square" rtlCol="0">
              <a:spAutoFit/>
            </a:bodyPr>
            <a:lstStyle/>
            <a:p>
              <a:pPr algn="ctr"/>
              <a:r>
                <a:rPr lang="en-GB" b="1" dirty="0" err="1"/>
                <a:t>L’évaluation</a:t>
              </a:r>
              <a:r>
                <a:rPr lang="en-GB" b="1" dirty="0"/>
                <a:t> continue</a:t>
              </a:r>
            </a:p>
          </p:txBody>
        </p:sp>
      </p:grpSp>
      <p:sp>
        <p:nvSpPr>
          <p:cNvPr id="11" name="TextBox 10">
            <a:extLst>
              <a:ext uri="{FF2B5EF4-FFF2-40B4-BE49-F238E27FC236}">
                <a16:creationId xmlns:a16="http://schemas.microsoft.com/office/drawing/2014/main" id="{A518FDE7-174F-9493-5FA4-B9946320B25E}"/>
              </a:ext>
            </a:extLst>
          </p:cNvPr>
          <p:cNvSpPr txBox="1"/>
          <p:nvPr/>
        </p:nvSpPr>
        <p:spPr>
          <a:xfrm>
            <a:off x="5772057" y="1429305"/>
            <a:ext cx="4500979" cy="2585323"/>
          </a:xfrm>
          <a:prstGeom prst="rect">
            <a:avLst/>
          </a:prstGeom>
          <a:noFill/>
        </p:spPr>
        <p:txBody>
          <a:bodyPr wrap="square" rtlCol="0">
            <a:spAutoFit/>
          </a:bodyPr>
          <a:lstStyle/>
          <a:p>
            <a:pPr marL="285750" indent="-285750">
              <a:buFont typeface="Arial" panose="020B0604020202020204" pitchFamily="34" charset="0"/>
              <a:buChar char="•"/>
            </a:pPr>
            <a:r>
              <a:rPr lang="fr-FR" dirty="0"/>
              <a:t>Une plateforme d’entrainement de l’examen (en application aussi).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Examen blanc en janvier</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Une recommandation du professeur en</a:t>
            </a:r>
          </a:p>
          <a:p>
            <a:endParaRPr lang="fr-FR" dirty="0"/>
          </a:p>
          <a:p>
            <a:endParaRPr lang="fr-FR" dirty="0"/>
          </a:p>
        </p:txBody>
      </p:sp>
      <p:pic>
        <p:nvPicPr>
          <p:cNvPr id="4" name="Picture 3">
            <a:extLst>
              <a:ext uri="{FF2B5EF4-FFF2-40B4-BE49-F238E27FC236}">
                <a16:creationId xmlns:a16="http://schemas.microsoft.com/office/drawing/2014/main" id="{5D5FAE36-CDAF-7F4A-C3D3-B72E9B9E4BA9}"/>
              </a:ext>
            </a:extLst>
          </p:cNvPr>
          <p:cNvPicPr>
            <a:picLocks noChangeAspect="1"/>
          </p:cNvPicPr>
          <p:nvPr/>
        </p:nvPicPr>
        <p:blipFill>
          <a:blip r:embed="rId3"/>
          <a:stretch>
            <a:fillRect/>
          </a:stretch>
        </p:blipFill>
        <p:spPr>
          <a:xfrm>
            <a:off x="3320945" y="1589027"/>
            <a:ext cx="2147700" cy="1162112"/>
          </a:xfrm>
          <a:prstGeom prst="rect">
            <a:avLst/>
          </a:prstGeom>
        </p:spPr>
      </p:pic>
      <p:sp>
        <p:nvSpPr>
          <p:cNvPr id="7" name="TextBox 6">
            <a:extLst>
              <a:ext uri="{FF2B5EF4-FFF2-40B4-BE49-F238E27FC236}">
                <a16:creationId xmlns:a16="http://schemas.microsoft.com/office/drawing/2014/main" id="{180501C7-37FA-EB15-F81B-D388D6FB0FE4}"/>
              </a:ext>
            </a:extLst>
          </p:cNvPr>
          <p:cNvSpPr txBox="1"/>
          <p:nvPr/>
        </p:nvSpPr>
        <p:spPr>
          <a:xfrm>
            <a:off x="3376658" y="3044166"/>
            <a:ext cx="1962150" cy="369332"/>
          </a:xfrm>
          <a:prstGeom prst="rect">
            <a:avLst/>
          </a:prstGeom>
          <a:noFill/>
        </p:spPr>
        <p:txBody>
          <a:bodyPr wrap="square" rtlCol="0">
            <a:spAutoFit/>
          </a:bodyPr>
          <a:lstStyle/>
          <a:p>
            <a:pPr algn="ctr"/>
            <a:r>
              <a:rPr lang="en-GB" b="1" dirty="0"/>
              <a:t>Examen </a:t>
            </a:r>
            <a:r>
              <a:rPr lang="en-GB" b="1" dirty="0" err="1"/>
              <a:t>blanc</a:t>
            </a:r>
            <a:endParaRPr lang="en-GB" b="1" dirty="0"/>
          </a:p>
        </p:txBody>
      </p:sp>
    </p:spTree>
    <p:extLst>
      <p:ext uri="{BB962C8B-B14F-4D97-AF65-F5344CB8AC3E}">
        <p14:creationId xmlns:p14="http://schemas.microsoft.com/office/powerpoint/2010/main" val="854618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02087-6D68-4E45-9F8E-18F12AA064FF}"/>
              </a:ext>
            </a:extLst>
          </p:cNvPr>
          <p:cNvSpPr>
            <a:spLocks noGrp="1"/>
          </p:cNvSpPr>
          <p:nvPr>
            <p:ph type="title"/>
          </p:nvPr>
        </p:nvSpPr>
        <p:spPr/>
        <p:txBody>
          <a:bodyPr/>
          <a:lstStyle/>
          <a:p>
            <a:r>
              <a:rPr lang="fr-FR" dirty="0"/>
              <a:t>Evaluation</a:t>
            </a:r>
            <a:br>
              <a:rPr lang="fr-FR" dirty="0"/>
            </a:br>
            <a:endParaRPr lang="en-GB" dirty="0"/>
          </a:p>
        </p:txBody>
      </p:sp>
      <p:sp>
        <p:nvSpPr>
          <p:cNvPr id="5" name="Footer Placeholder 4">
            <a:extLst>
              <a:ext uri="{FF2B5EF4-FFF2-40B4-BE49-F238E27FC236}">
                <a16:creationId xmlns:a16="http://schemas.microsoft.com/office/drawing/2014/main" id="{A8C922EE-54E5-46B2-808E-50CBC6E9E97B}"/>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DAD72AF6-437E-4382-9A5F-2F4E9C6563C0}"/>
              </a:ext>
            </a:extLst>
          </p:cNvPr>
          <p:cNvSpPr>
            <a:spLocks noGrp="1"/>
          </p:cNvSpPr>
          <p:nvPr>
            <p:ph type="sldNum" sz="quarter" idx="12"/>
          </p:nvPr>
        </p:nvSpPr>
        <p:spPr/>
        <p:txBody>
          <a:bodyPr/>
          <a:lstStyle/>
          <a:p>
            <a:fld id="{A36854FA-307F-854E-96D4-DE585DB24BD3}" type="slidenum">
              <a:rPr lang="en-GB" noProof="0" smtClean="0"/>
              <a:t>14</a:t>
            </a:fld>
            <a:endParaRPr lang="en-GB" noProof="0"/>
          </a:p>
        </p:txBody>
      </p:sp>
      <p:grpSp>
        <p:nvGrpSpPr>
          <p:cNvPr id="12" name="Group 11">
            <a:extLst>
              <a:ext uri="{FF2B5EF4-FFF2-40B4-BE49-F238E27FC236}">
                <a16:creationId xmlns:a16="http://schemas.microsoft.com/office/drawing/2014/main" id="{9FB4CF24-AEBA-241F-3967-E1B121218C34}"/>
              </a:ext>
            </a:extLst>
          </p:cNvPr>
          <p:cNvGrpSpPr/>
          <p:nvPr/>
        </p:nvGrpSpPr>
        <p:grpSpPr>
          <a:xfrm>
            <a:off x="1111096" y="1559648"/>
            <a:ext cx="1962150" cy="2113967"/>
            <a:chOff x="1918964" y="1692814"/>
            <a:chExt cx="1962150" cy="2113967"/>
          </a:xfrm>
        </p:grpSpPr>
        <p:pic>
          <p:nvPicPr>
            <p:cNvPr id="9" name="Picture 8">
              <a:extLst>
                <a:ext uri="{FF2B5EF4-FFF2-40B4-BE49-F238E27FC236}">
                  <a16:creationId xmlns:a16="http://schemas.microsoft.com/office/drawing/2014/main" id="{7DCE2D51-94B2-F813-0EBA-E86CE2301F99}"/>
                </a:ext>
              </a:extLst>
            </p:cNvPr>
            <p:cNvPicPr>
              <a:picLocks noChangeAspect="1"/>
            </p:cNvPicPr>
            <p:nvPr/>
          </p:nvPicPr>
          <p:blipFill>
            <a:blip r:embed="rId2"/>
            <a:stretch>
              <a:fillRect/>
            </a:stretch>
          </p:blipFill>
          <p:spPr>
            <a:xfrm>
              <a:off x="1918964" y="1692814"/>
              <a:ext cx="1962150" cy="1323975"/>
            </a:xfrm>
            <a:prstGeom prst="rect">
              <a:avLst/>
            </a:prstGeom>
          </p:spPr>
        </p:pic>
        <p:sp>
          <p:nvSpPr>
            <p:cNvPr id="10" name="TextBox 9">
              <a:extLst>
                <a:ext uri="{FF2B5EF4-FFF2-40B4-BE49-F238E27FC236}">
                  <a16:creationId xmlns:a16="http://schemas.microsoft.com/office/drawing/2014/main" id="{33217DFF-FAC3-AD6C-8ED7-CB6D53A135AA}"/>
                </a:ext>
              </a:extLst>
            </p:cNvPr>
            <p:cNvSpPr txBox="1"/>
            <p:nvPr/>
          </p:nvSpPr>
          <p:spPr>
            <a:xfrm>
              <a:off x="1918964" y="3160450"/>
              <a:ext cx="1962150" cy="646331"/>
            </a:xfrm>
            <a:prstGeom prst="rect">
              <a:avLst/>
            </a:prstGeom>
            <a:noFill/>
          </p:spPr>
          <p:txBody>
            <a:bodyPr wrap="square" rtlCol="0">
              <a:spAutoFit/>
            </a:bodyPr>
            <a:lstStyle/>
            <a:p>
              <a:pPr algn="ctr"/>
              <a:r>
                <a:rPr lang="en-GB" b="1" dirty="0" err="1"/>
                <a:t>L’évaluation</a:t>
              </a:r>
              <a:r>
                <a:rPr lang="en-GB" b="1" dirty="0"/>
                <a:t> continue</a:t>
              </a:r>
            </a:p>
          </p:txBody>
        </p:sp>
      </p:grpSp>
      <p:sp>
        <p:nvSpPr>
          <p:cNvPr id="11" name="TextBox 10">
            <a:extLst>
              <a:ext uri="{FF2B5EF4-FFF2-40B4-BE49-F238E27FC236}">
                <a16:creationId xmlns:a16="http://schemas.microsoft.com/office/drawing/2014/main" id="{A518FDE7-174F-9493-5FA4-B9946320B25E}"/>
              </a:ext>
            </a:extLst>
          </p:cNvPr>
          <p:cNvSpPr txBox="1"/>
          <p:nvPr/>
        </p:nvSpPr>
        <p:spPr>
          <a:xfrm>
            <a:off x="5772057" y="1429305"/>
            <a:ext cx="4500979" cy="3416320"/>
          </a:xfrm>
          <a:prstGeom prst="rect">
            <a:avLst/>
          </a:prstGeom>
          <a:noFill/>
        </p:spPr>
        <p:txBody>
          <a:bodyPr wrap="square" rtlCol="0">
            <a:spAutoFit/>
          </a:bodyPr>
          <a:lstStyle/>
          <a:p>
            <a:pPr marL="285750" indent="-285750">
              <a:buFont typeface="Arial" panose="020B0604020202020204" pitchFamily="34" charset="0"/>
              <a:buChar char="•"/>
            </a:pPr>
            <a:r>
              <a:rPr lang="fr-FR" dirty="0"/>
              <a:t>Votre enfant va prendre conscience de sa capacité à réaliser chaque partie de l’examen.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Ils s’</a:t>
            </a:r>
            <a:r>
              <a:rPr lang="fr-FR" dirty="0" err="1"/>
              <a:t>evaluent</a:t>
            </a:r>
            <a:r>
              <a:rPr lang="fr-FR" dirty="0"/>
              <a:t>, ce qui aide les élèves de prendre conscience de leur apprentissage et les progrès qu’ils auront fait.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Nous insistons chaque cours sur la révision et les tests de mémorisation.</a:t>
            </a:r>
          </a:p>
          <a:p>
            <a:endParaRPr lang="fr-FR" dirty="0"/>
          </a:p>
        </p:txBody>
      </p:sp>
      <p:pic>
        <p:nvPicPr>
          <p:cNvPr id="4" name="Picture 3">
            <a:extLst>
              <a:ext uri="{FF2B5EF4-FFF2-40B4-BE49-F238E27FC236}">
                <a16:creationId xmlns:a16="http://schemas.microsoft.com/office/drawing/2014/main" id="{5D5FAE36-CDAF-7F4A-C3D3-B72E9B9E4BA9}"/>
              </a:ext>
            </a:extLst>
          </p:cNvPr>
          <p:cNvPicPr>
            <a:picLocks noChangeAspect="1"/>
          </p:cNvPicPr>
          <p:nvPr/>
        </p:nvPicPr>
        <p:blipFill>
          <a:blip r:embed="rId3"/>
          <a:stretch>
            <a:fillRect/>
          </a:stretch>
        </p:blipFill>
        <p:spPr>
          <a:xfrm>
            <a:off x="3320945" y="1589027"/>
            <a:ext cx="2147700" cy="1162112"/>
          </a:xfrm>
          <a:prstGeom prst="rect">
            <a:avLst/>
          </a:prstGeom>
        </p:spPr>
      </p:pic>
      <p:sp>
        <p:nvSpPr>
          <p:cNvPr id="7" name="TextBox 6">
            <a:extLst>
              <a:ext uri="{FF2B5EF4-FFF2-40B4-BE49-F238E27FC236}">
                <a16:creationId xmlns:a16="http://schemas.microsoft.com/office/drawing/2014/main" id="{180501C7-37FA-EB15-F81B-D388D6FB0FE4}"/>
              </a:ext>
            </a:extLst>
          </p:cNvPr>
          <p:cNvSpPr txBox="1"/>
          <p:nvPr/>
        </p:nvSpPr>
        <p:spPr>
          <a:xfrm>
            <a:off x="3376658" y="3044166"/>
            <a:ext cx="1962150" cy="369332"/>
          </a:xfrm>
          <a:prstGeom prst="rect">
            <a:avLst/>
          </a:prstGeom>
          <a:noFill/>
        </p:spPr>
        <p:txBody>
          <a:bodyPr wrap="square" rtlCol="0">
            <a:spAutoFit/>
          </a:bodyPr>
          <a:lstStyle/>
          <a:p>
            <a:pPr algn="ctr"/>
            <a:r>
              <a:rPr lang="en-GB" b="1" dirty="0"/>
              <a:t>Examen </a:t>
            </a:r>
            <a:r>
              <a:rPr lang="en-GB" b="1" dirty="0" err="1"/>
              <a:t>blanc</a:t>
            </a:r>
            <a:endParaRPr lang="en-GB" b="1" dirty="0"/>
          </a:p>
        </p:txBody>
      </p:sp>
      <p:pic>
        <p:nvPicPr>
          <p:cNvPr id="8" name="Picture 7">
            <a:extLst>
              <a:ext uri="{FF2B5EF4-FFF2-40B4-BE49-F238E27FC236}">
                <a16:creationId xmlns:a16="http://schemas.microsoft.com/office/drawing/2014/main" id="{A31D5B57-DE8D-750D-CE01-0C30DCE67CCB}"/>
              </a:ext>
            </a:extLst>
          </p:cNvPr>
          <p:cNvPicPr>
            <a:picLocks noChangeAspect="1"/>
          </p:cNvPicPr>
          <p:nvPr/>
        </p:nvPicPr>
        <p:blipFill>
          <a:blip r:embed="rId4"/>
          <a:stretch>
            <a:fillRect/>
          </a:stretch>
        </p:blipFill>
        <p:spPr>
          <a:xfrm>
            <a:off x="2062208" y="3695282"/>
            <a:ext cx="2295525" cy="1552575"/>
          </a:xfrm>
          <a:prstGeom prst="rect">
            <a:avLst/>
          </a:prstGeom>
        </p:spPr>
      </p:pic>
      <p:sp>
        <p:nvSpPr>
          <p:cNvPr id="13" name="TextBox 12">
            <a:extLst>
              <a:ext uri="{FF2B5EF4-FFF2-40B4-BE49-F238E27FC236}">
                <a16:creationId xmlns:a16="http://schemas.microsoft.com/office/drawing/2014/main" id="{8B3EFA08-BEDC-7675-CF5E-FDFC240209AD}"/>
              </a:ext>
            </a:extLst>
          </p:cNvPr>
          <p:cNvSpPr txBox="1"/>
          <p:nvPr/>
        </p:nvSpPr>
        <p:spPr>
          <a:xfrm>
            <a:off x="2228895" y="5282905"/>
            <a:ext cx="1962150" cy="369332"/>
          </a:xfrm>
          <a:prstGeom prst="rect">
            <a:avLst/>
          </a:prstGeom>
          <a:noFill/>
        </p:spPr>
        <p:txBody>
          <a:bodyPr wrap="square" rtlCol="0">
            <a:spAutoFit/>
          </a:bodyPr>
          <a:lstStyle/>
          <a:p>
            <a:pPr algn="ctr"/>
            <a:r>
              <a:rPr lang="en-GB" b="1" dirty="0" err="1"/>
              <a:t>L’auto-réflexion</a:t>
            </a:r>
            <a:endParaRPr lang="en-GB" b="1" dirty="0"/>
          </a:p>
        </p:txBody>
      </p:sp>
    </p:spTree>
    <p:extLst>
      <p:ext uri="{BB962C8B-B14F-4D97-AF65-F5344CB8AC3E}">
        <p14:creationId xmlns:p14="http://schemas.microsoft.com/office/powerpoint/2010/main" val="2907126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5E616-2F8E-656E-F190-19B61627F9E0}"/>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8EC751A5-1E3A-7E43-4793-C6425BAF6426}"/>
              </a:ext>
            </a:extLst>
          </p:cNvPr>
          <p:cNvSpPr>
            <a:spLocks noGrp="1"/>
          </p:cNvSpPr>
          <p:nvPr>
            <p:ph type="ftr" sz="quarter" idx="11"/>
          </p:nvPr>
        </p:nvSpPr>
        <p:spPr/>
        <p:txBody>
          <a:bodyPr/>
          <a:lstStyle/>
          <a:p>
            <a:r>
              <a:rPr lang="en-US" dirty="0"/>
              <a:t>www.britishcouncil.org</a:t>
            </a:r>
          </a:p>
        </p:txBody>
      </p:sp>
      <p:sp>
        <p:nvSpPr>
          <p:cNvPr id="6" name="Slide Number Placeholder 5">
            <a:extLst>
              <a:ext uri="{FF2B5EF4-FFF2-40B4-BE49-F238E27FC236}">
                <a16:creationId xmlns:a16="http://schemas.microsoft.com/office/drawing/2014/main" id="{01F2282A-22A6-2664-7010-71BA778BE62E}"/>
              </a:ext>
            </a:extLst>
          </p:cNvPr>
          <p:cNvSpPr>
            <a:spLocks noGrp="1"/>
          </p:cNvSpPr>
          <p:nvPr>
            <p:ph type="sldNum" sz="quarter" idx="12"/>
          </p:nvPr>
        </p:nvSpPr>
        <p:spPr/>
        <p:txBody>
          <a:bodyPr/>
          <a:lstStyle/>
          <a:p>
            <a:fld id="{A36854FA-307F-854E-96D4-DE585DB24BD3}" type="slidenum">
              <a:rPr lang="en-GB" noProof="0" smtClean="0"/>
              <a:t>15</a:t>
            </a:fld>
            <a:endParaRPr lang="en-GB" noProof="0"/>
          </a:p>
        </p:txBody>
      </p:sp>
      <p:pic>
        <p:nvPicPr>
          <p:cNvPr id="3" name="Picture 2">
            <a:extLst>
              <a:ext uri="{FF2B5EF4-FFF2-40B4-BE49-F238E27FC236}">
                <a16:creationId xmlns:a16="http://schemas.microsoft.com/office/drawing/2014/main" id="{2102C94B-B74D-E727-8F2A-CE21E733A7E3}"/>
              </a:ext>
            </a:extLst>
          </p:cNvPr>
          <p:cNvPicPr>
            <a:picLocks noChangeAspect="1"/>
          </p:cNvPicPr>
          <p:nvPr/>
        </p:nvPicPr>
        <p:blipFill>
          <a:blip r:embed="rId2"/>
          <a:stretch>
            <a:fillRect/>
          </a:stretch>
        </p:blipFill>
        <p:spPr>
          <a:xfrm>
            <a:off x="4207852" y="2414291"/>
            <a:ext cx="3193002" cy="4289108"/>
          </a:xfrm>
          <a:prstGeom prst="rect">
            <a:avLst/>
          </a:prstGeom>
        </p:spPr>
      </p:pic>
      <p:pic>
        <p:nvPicPr>
          <p:cNvPr id="9" name="Picture 8">
            <a:extLst>
              <a:ext uri="{FF2B5EF4-FFF2-40B4-BE49-F238E27FC236}">
                <a16:creationId xmlns:a16="http://schemas.microsoft.com/office/drawing/2014/main" id="{F7B22BB9-40C3-60D3-C0C7-F260018F02C3}"/>
              </a:ext>
            </a:extLst>
          </p:cNvPr>
          <p:cNvPicPr>
            <a:picLocks noChangeAspect="1"/>
          </p:cNvPicPr>
          <p:nvPr/>
        </p:nvPicPr>
        <p:blipFill>
          <a:blip r:embed="rId3"/>
          <a:stretch>
            <a:fillRect/>
          </a:stretch>
        </p:blipFill>
        <p:spPr>
          <a:xfrm>
            <a:off x="327686" y="1006267"/>
            <a:ext cx="3418615" cy="4845465"/>
          </a:xfrm>
          <a:prstGeom prst="rect">
            <a:avLst/>
          </a:prstGeom>
        </p:spPr>
      </p:pic>
      <p:pic>
        <p:nvPicPr>
          <p:cNvPr id="11" name="Picture 10">
            <a:extLst>
              <a:ext uri="{FF2B5EF4-FFF2-40B4-BE49-F238E27FC236}">
                <a16:creationId xmlns:a16="http://schemas.microsoft.com/office/drawing/2014/main" id="{99C44A43-6F31-D5F5-64C7-578831484089}"/>
              </a:ext>
            </a:extLst>
          </p:cNvPr>
          <p:cNvPicPr>
            <a:picLocks noChangeAspect="1"/>
          </p:cNvPicPr>
          <p:nvPr/>
        </p:nvPicPr>
        <p:blipFill>
          <a:blip r:embed="rId4"/>
          <a:stretch>
            <a:fillRect/>
          </a:stretch>
        </p:blipFill>
        <p:spPr>
          <a:xfrm>
            <a:off x="7862405" y="1341643"/>
            <a:ext cx="3418615" cy="4659149"/>
          </a:xfrm>
          <a:prstGeom prst="rect">
            <a:avLst/>
          </a:prstGeom>
        </p:spPr>
      </p:pic>
      <p:sp>
        <p:nvSpPr>
          <p:cNvPr id="4" name="TextBox 3">
            <a:extLst>
              <a:ext uri="{FF2B5EF4-FFF2-40B4-BE49-F238E27FC236}">
                <a16:creationId xmlns:a16="http://schemas.microsoft.com/office/drawing/2014/main" id="{A200A97E-ECF5-3EF5-F376-7C156401F488}"/>
              </a:ext>
            </a:extLst>
          </p:cNvPr>
          <p:cNvSpPr txBox="1"/>
          <p:nvPr/>
        </p:nvSpPr>
        <p:spPr>
          <a:xfrm>
            <a:off x="3048811" y="319439"/>
            <a:ext cx="6094378" cy="830997"/>
          </a:xfrm>
          <a:prstGeom prst="rect">
            <a:avLst/>
          </a:prstGeom>
          <a:noFill/>
        </p:spPr>
        <p:txBody>
          <a:bodyPr wrap="square">
            <a:spAutoFit/>
          </a:bodyPr>
          <a:lstStyle/>
          <a:p>
            <a:r>
              <a:rPr lang="en-GB" sz="4800" dirty="0"/>
              <a:t>Students Guidebook</a:t>
            </a:r>
            <a:endParaRPr lang="en-GB" dirty="0"/>
          </a:p>
        </p:txBody>
      </p:sp>
    </p:spTree>
    <p:extLst>
      <p:ext uri="{BB962C8B-B14F-4D97-AF65-F5344CB8AC3E}">
        <p14:creationId xmlns:p14="http://schemas.microsoft.com/office/powerpoint/2010/main" val="3145950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fontScale="90000"/>
          </a:bodyPr>
          <a:lstStyle/>
          <a:p>
            <a:r>
              <a:rPr lang="en-GB" dirty="0"/>
              <a:t>Le </a:t>
            </a:r>
            <a:r>
              <a:rPr lang="en-GB" dirty="0" err="1"/>
              <a:t>contenu</a:t>
            </a:r>
            <a:r>
              <a:rPr lang="en-GB" dirty="0"/>
              <a:t> de </a:t>
            </a:r>
            <a:r>
              <a:rPr lang="en-GB" dirty="0" err="1"/>
              <a:t>chaque</a:t>
            </a:r>
            <a:r>
              <a:rPr lang="en-GB" dirty="0"/>
              <a:t> examen</a:t>
            </a:r>
          </a:p>
        </p:txBody>
      </p:sp>
      <p:sp>
        <p:nvSpPr>
          <p:cNvPr id="4" name="Subtitle 3"/>
          <p:cNvSpPr>
            <a:spLocks noGrp="1"/>
          </p:cNvSpPr>
          <p:nvPr>
            <p:ph type="subTitle" idx="1"/>
          </p:nvPr>
        </p:nvSpPr>
        <p:spPr/>
        <p:txBody>
          <a:bodyPr>
            <a:normAutofit/>
          </a:bodyPr>
          <a:lstStyle/>
          <a:p>
            <a:r>
              <a:rPr lang="en-GB"/>
              <a:t>British Council France</a:t>
            </a:r>
          </a:p>
        </p:txBody>
      </p:sp>
      <p:sp>
        <p:nvSpPr>
          <p:cNvPr id="2" name="Footer Placeholder 1"/>
          <p:cNvSpPr>
            <a:spLocks noGrp="1"/>
          </p:cNvSpPr>
          <p:nvPr>
            <p:ph type="ftr" sz="quarter" idx="11"/>
          </p:nvPr>
        </p:nvSpPr>
        <p:spPr/>
        <p:txBody>
          <a:bodyPr/>
          <a:lstStyle/>
          <a:p>
            <a:r>
              <a:rPr lang="en-GB"/>
              <a:t>www.britishcouncil.org</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p:txBody>
          <a:bodyPr>
            <a:normAutofit fontScale="92500" lnSpcReduction="10000"/>
          </a:bodyPr>
          <a:lstStyle/>
          <a:p>
            <a:r>
              <a:rPr lang="en-GB" dirty="0"/>
              <a:t>Octobre 2026</a:t>
            </a:r>
          </a:p>
        </p:txBody>
      </p:sp>
      <p:sp>
        <p:nvSpPr>
          <p:cNvPr id="5" name="TextBox 4">
            <a:extLst>
              <a:ext uri="{FF2B5EF4-FFF2-40B4-BE49-F238E27FC236}">
                <a16:creationId xmlns:a16="http://schemas.microsoft.com/office/drawing/2014/main" id="{88555051-4B29-D942-AA20-875F9F7069EE}"/>
              </a:ext>
            </a:extLst>
          </p:cNvPr>
          <p:cNvSpPr txBox="1"/>
          <p:nvPr/>
        </p:nvSpPr>
        <p:spPr>
          <a:xfrm>
            <a:off x="2617802" y="191200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375345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749FE5-30D2-28FC-8A07-E54D6CE6538A}"/>
              </a:ext>
            </a:extLst>
          </p:cNvPr>
          <p:cNvPicPr>
            <a:picLocks noChangeAspect="1"/>
          </p:cNvPicPr>
          <p:nvPr/>
        </p:nvPicPr>
        <p:blipFill>
          <a:blip r:embed="rId2"/>
          <a:stretch>
            <a:fillRect/>
          </a:stretch>
        </p:blipFill>
        <p:spPr>
          <a:xfrm>
            <a:off x="732193" y="417833"/>
            <a:ext cx="10727614" cy="6022334"/>
          </a:xfrm>
          <a:prstGeom prst="rect">
            <a:avLst/>
          </a:prstGeom>
        </p:spPr>
      </p:pic>
    </p:spTree>
    <p:extLst>
      <p:ext uri="{BB962C8B-B14F-4D97-AF65-F5344CB8AC3E}">
        <p14:creationId xmlns:p14="http://schemas.microsoft.com/office/powerpoint/2010/main" val="2089785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816C317-67FD-475C-92C4-376328E4ACC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tint val="75000"/>
                  </a:srgbClr>
                </a:solidFill>
                <a:effectLst/>
                <a:uLnTx/>
                <a:uFillTx/>
                <a:latin typeface="British Council Sans"/>
                <a:ea typeface="+mn-ea"/>
                <a:cs typeface="+mn-cs"/>
              </a:rPr>
              <a:t>www.britishcouncil.org</a:t>
            </a:r>
            <a:endParaRPr kumimoji="0" lang="en-GB" sz="1200" b="1" i="0" u="none" strike="noStrike" kern="1200" cap="none" spc="0" normalizeH="0" baseline="0" noProof="0" dirty="0">
              <a:ln>
                <a:noFill/>
              </a:ln>
              <a:solidFill>
                <a:srgbClr val="FFFFFF">
                  <a:tint val="75000"/>
                </a:srgbClr>
              </a:solidFill>
              <a:effectLst/>
              <a:uLnTx/>
              <a:uFillTx/>
              <a:latin typeface="British Council Sans"/>
              <a:ea typeface="+mn-ea"/>
              <a:cs typeface="+mn-cs"/>
            </a:endParaRPr>
          </a:p>
        </p:txBody>
      </p:sp>
      <p:graphicFrame>
        <p:nvGraphicFramePr>
          <p:cNvPr id="6" name="Table 6">
            <a:extLst>
              <a:ext uri="{FF2B5EF4-FFF2-40B4-BE49-F238E27FC236}">
                <a16:creationId xmlns:a16="http://schemas.microsoft.com/office/drawing/2014/main" id="{EB5451DC-80EA-42D5-B5B2-A4CBD7A48884}"/>
              </a:ext>
            </a:extLst>
          </p:cNvPr>
          <p:cNvGraphicFramePr>
            <a:graphicFrameLocks noGrp="1"/>
          </p:cNvGraphicFramePr>
          <p:nvPr>
            <p:extLst>
              <p:ext uri="{D42A27DB-BD31-4B8C-83A1-F6EECF244321}">
                <p14:modId xmlns:p14="http://schemas.microsoft.com/office/powerpoint/2010/main" val="2584919126"/>
              </p:ext>
            </p:extLst>
          </p:nvPr>
        </p:nvGraphicFramePr>
        <p:xfrm>
          <a:off x="71120" y="1076731"/>
          <a:ext cx="11948160" cy="5620803"/>
        </p:xfrm>
        <a:graphic>
          <a:graphicData uri="http://schemas.openxmlformats.org/drawingml/2006/table">
            <a:tbl>
              <a:tblPr firstRow="1" bandRow="1">
                <a:tableStyleId>{5C22544A-7EE6-4342-B048-85BDC9FD1C3A}</a:tableStyleId>
              </a:tblPr>
              <a:tblGrid>
                <a:gridCol w="3179833">
                  <a:extLst>
                    <a:ext uri="{9D8B030D-6E8A-4147-A177-3AD203B41FA5}">
                      <a16:colId xmlns:a16="http://schemas.microsoft.com/office/drawing/2014/main" val="2659891716"/>
                    </a:ext>
                  </a:extLst>
                </a:gridCol>
                <a:gridCol w="8768327">
                  <a:extLst>
                    <a:ext uri="{9D8B030D-6E8A-4147-A177-3AD203B41FA5}">
                      <a16:colId xmlns:a16="http://schemas.microsoft.com/office/drawing/2014/main" val="3479250243"/>
                    </a:ext>
                  </a:extLst>
                </a:gridCol>
              </a:tblGrid>
              <a:tr h="403265">
                <a:tc>
                  <a:txBody>
                    <a:bodyPr/>
                    <a:lstStyle/>
                    <a:p>
                      <a:r>
                        <a:rPr lang="en-GB" dirty="0" err="1"/>
                        <a:t>Épreuves</a:t>
                      </a:r>
                      <a:r>
                        <a:rPr lang="en-GB" dirty="0"/>
                        <a:t> / tests</a:t>
                      </a:r>
                    </a:p>
                  </a:txBody>
                  <a:tcPr>
                    <a:solidFill>
                      <a:schemeClr val="accent3">
                        <a:lumMod val="50000"/>
                      </a:schemeClr>
                    </a:solidFill>
                  </a:tcPr>
                </a:tc>
                <a:tc>
                  <a:txBody>
                    <a:bodyPr/>
                    <a:lstStyle/>
                    <a:p>
                      <a:r>
                        <a:rPr lang="en-GB" dirty="0"/>
                        <a:t>Objectif</a:t>
                      </a:r>
                    </a:p>
                  </a:txBody>
                  <a:tcPr>
                    <a:solidFill>
                      <a:schemeClr val="accent3">
                        <a:lumMod val="50000"/>
                      </a:schemeClr>
                    </a:solidFill>
                  </a:tcPr>
                </a:tc>
                <a:extLst>
                  <a:ext uri="{0D108BD9-81ED-4DB2-BD59-A6C34878D82A}">
                    <a16:rowId xmlns:a16="http://schemas.microsoft.com/office/drawing/2014/main" val="2224239954"/>
                  </a:ext>
                </a:extLst>
              </a:tr>
              <a:tr h="2106255">
                <a:tc>
                  <a:txBody>
                    <a:bodyPr/>
                    <a:lstStyle/>
                    <a:p>
                      <a:r>
                        <a:rPr lang="en-GB" dirty="0" err="1"/>
                        <a:t>Compréhension</a:t>
                      </a:r>
                      <a:r>
                        <a:rPr lang="en-GB" dirty="0"/>
                        <a:t> </a:t>
                      </a:r>
                      <a:r>
                        <a:rPr lang="en-GB" dirty="0" err="1"/>
                        <a:t>écrite</a:t>
                      </a:r>
                      <a:r>
                        <a:rPr lang="en-GB" dirty="0"/>
                        <a:t> et </a:t>
                      </a:r>
                    </a:p>
                    <a:p>
                      <a:r>
                        <a:rPr lang="en-GB" dirty="0"/>
                        <a:t>Use of English (</a:t>
                      </a:r>
                      <a:r>
                        <a:rPr lang="en-GB" dirty="0" err="1"/>
                        <a:t>grammaire</a:t>
                      </a:r>
                      <a:r>
                        <a:rPr lang="en-GB" dirty="0"/>
                        <a:t> et </a:t>
                      </a:r>
                      <a:r>
                        <a:rPr lang="en-GB" dirty="0" err="1"/>
                        <a:t>vocabulaire</a:t>
                      </a:r>
                      <a:r>
                        <a:rPr lang="en-GB" dirty="0"/>
                        <a:t>)</a:t>
                      </a:r>
                    </a:p>
                  </a:txBody>
                  <a:tcPr>
                    <a:solidFill>
                      <a:schemeClr val="accent3">
                        <a:lumMod val="60000"/>
                        <a:lumOff val="40000"/>
                      </a:schemeClr>
                    </a:solidFill>
                  </a:tcPr>
                </a:tc>
                <a:tc>
                  <a:txBody>
                    <a:bodyPr/>
                    <a:lstStyle/>
                    <a:p>
                      <a:r>
                        <a:rPr lang="fr-FR" dirty="0" err="1"/>
                        <a:t>Etre</a:t>
                      </a:r>
                      <a:r>
                        <a:rPr lang="fr-FR" dirty="0"/>
                        <a:t> capable de comprendre différents types de textes, y compris leurs structures et les opinions qui s'en dégagent.</a:t>
                      </a:r>
                    </a:p>
                    <a:p>
                      <a:endParaRPr lang="fr-FR" dirty="0"/>
                    </a:p>
                    <a:p>
                      <a:r>
                        <a:rPr lang="fr-FR" dirty="0"/>
                        <a:t>La partie Use of English évalue la maîtrise de la grammaire et du vocabulaire. </a:t>
                      </a:r>
                    </a:p>
                    <a:p>
                      <a:endParaRPr lang="fr-FR" dirty="0"/>
                    </a:p>
                    <a:p>
                      <a:r>
                        <a:rPr lang="fr-FR" dirty="0"/>
                        <a:t>Cette épreuve fera l'objet de deux notations, une pour la compréhension écrite et une pour Use of English.</a:t>
                      </a:r>
                      <a:endParaRPr lang="en-GB" dirty="0"/>
                    </a:p>
                  </a:txBody>
                  <a:tcPr>
                    <a:solidFill>
                      <a:schemeClr val="accent3">
                        <a:lumMod val="60000"/>
                        <a:lumOff val="40000"/>
                      </a:schemeClr>
                    </a:solidFill>
                  </a:tcPr>
                </a:tc>
                <a:extLst>
                  <a:ext uri="{0D108BD9-81ED-4DB2-BD59-A6C34878D82A}">
                    <a16:rowId xmlns:a16="http://schemas.microsoft.com/office/drawing/2014/main" val="195165277"/>
                  </a:ext>
                </a:extLst>
              </a:tr>
              <a:tr h="408866">
                <a:tc>
                  <a:txBody>
                    <a:bodyPr/>
                    <a:lstStyle/>
                    <a:p>
                      <a:r>
                        <a:rPr lang="en-GB" dirty="0"/>
                        <a:t>Expression </a:t>
                      </a:r>
                      <a:r>
                        <a:rPr lang="en-GB" dirty="0" err="1"/>
                        <a:t>écrite</a:t>
                      </a:r>
                      <a:endParaRPr lang="en-GB" dirty="0"/>
                    </a:p>
                  </a:txBody>
                  <a:tcPr>
                    <a:solidFill>
                      <a:schemeClr val="accent3">
                        <a:lumMod val="60000"/>
                        <a:lumOff val="40000"/>
                      </a:schemeClr>
                    </a:solidFill>
                  </a:tcPr>
                </a:tc>
                <a:tc>
                  <a:txBody>
                    <a:bodyPr/>
                    <a:lstStyle/>
                    <a:p>
                      <a:r>
                        <a:rPr lang="fr-FR" dirty="0" err="1"/>
                        <a:t>Etre</a:t>
                      </a:r>
                      <a:r>
                        <a:rPr lang="fr-FR" dirty="0"/>
                        <a:t> en mesure de produire deux expressions écrites, comme des lettres/emails, des articles,  des critiques, des histoires courtes, des rapports ou des avis, selon l’examen.</a:t>
                      </a:r>
                      <a:endParaRPr lang="en-GB" dirty="0"/>
                    </a:p>
                  </a:txBody>
                  <a:tcPr>
                    <a:solidFill>
                      <a:schemeClr val="accent3">
                        <a:lumMod val="60000"/>
                        <a:lumOff val="40000"/>
                      </a:schemeClr>
                    </a:solidFill>
                  </a:tcPr>
                </a:tc>
                <a:extLst>
                  <a:ext uri="{0D108BD9-81ED-4DB2-BD59-A6C34878D82A}">
                    <a16:rowId xmlns:a16="http://schemas.microsoft.com/office/drawing/2014/main" val="3942914388"/>
                  </a:ext>
                </a:extLst>
              </a:tr>
              <a:tr h="741851">
                <a:tc>
                  <a:txBody>
                    <a:bodyPr/>
                    <a:lstStyle/>
                    <a:p>
                      <a:r>
                        <a:rPr lang="en-GB" dirty="0" err="1"/>
                        <a:t>Compréhension</a:t>
                      </a:r>
                      <a:r>
                        <a:rPr lang="en-GB" dirty="0"/>
                        <a:t> </a:t>
                      </a:r>
                      <a:r>
                        <a:rPr lang="en-GB" dirty="0" err="1"/>
                        <a:t>orale</a:t>
                      </a:r>
                      <a:endParaRPr lang="en-GB" dirty="0"/>
                    </a:p>
                  </a:txBody>
                  <a:tcPr>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Etre</a:t>
                      </a:r>
                      <a:r>
                        <a:rPr lang="fr-FR" dirty="0"/>
                        <a:t> en mesure de suivre et de comprendre différents enregistrements, tels que des reportages radio, des interviews, des présentations, des discours ou des discussions courantes, des annonces faites dans des lieux publiques et d'autres sources dont le contenu suscite l’intérêt des élèves.</a:t>
                      </a:r>
                      <a:endParaRPr lang="en-GB" dirty="0"/>
                    </a:p>
                  </a:txBody>
                  <a:tcPr>
                    <a:solidFill>
                      <a:schemeClr val="accent3">
                        <a:lumMod val="60000"/>
                        <a:lumOff val="40000"/>
                      </a:schemeClr>
                    </a:solidFill>
                  </a:tcPr>
                </a:tc>
                <a:extLst>
                  <a:ext uri="{0D108BD9-81ED-4DB2-BD59-A6C34878D82A}">
                    <a16:rowId xmlns:a16="http://schemas.microsoft.com/office/drawing/2014/main" val="133653049"/>
                  </a:ext>
                </a:extLst>
              </a:tr>
              <a:tr h="1008163">
                <a:tc>
                  <a:txBody>
                    <a:bodyPr/>
                    <a:lstStyle/>
                    <a:p>
                      <a:r>
                        <a:rPr lang="en-GB" dirty="0"/>
                        <a:t>Expression </a:t>
                      </a:r>
                      <a:r>
                        <a:rPr lang="en-GB" dirty="0" err="1"/>
                        <a:t>orale</a:t>
                      </a:r>
                      <a:endParaRPr lang="en-GB" dirty="0"/>
                    </a:p>
                  </a:txBody>
                  <a:tcPr>
                    <a:solidFill>
                      <a:schemeClr val="accent3">
                        <a:lumMod val="60000"/>
                        <a:lumOff val="40000"/>
                      </a:schemeClr>
                    </a:solidFill>
                  </a:tcPr>
                </a:tc>
                <a:tc>
                  <a:txBody>
                    <a:bodyPr/>
                    <a:lstStyle/>
                    <a:p>
                      <a:r>
                        <a:rPr lang="fr-FR" dirty="0"/>
                        <a:t>Lors d'un face à face avec un ou deux autres candidats et un examinateur, les élèves doivent montrer leur capacité à communiquer spontanément en anglais, avec l'examinateur, l'autre candidat ou seul.</a:t>
                      </a:r>
                      <a:endParaRPr lang="en-GB" dirty="0"/>
                    </a:p>
                  </a:txBody>
                  <a:tcPr>
                    <a:solidFill>
                      <a:schemeClr val="accent3">
                        <a:lumMod val="60000"/>
                        <a:lumOff val="40000"/>
                      </a:schemeClr>
                    </a:solidFill>
                  </a:tcPr>
                </a:tc>
                <a:extLst>
                  <a:ext uri="{0D108BD9-81ED-4DB2-BD59-A6C34878D82A}">
                    <a16:rowId xmlns:a16="http://schemas.microsoft.com/office/drawing/2014/main" val="951727370"/>
                  </a:ext>
                </a:extLst>
              </a:tr>
            </a:tbl>
          </a:graphicData>
        </a:graphic>
      </p:graphicFrame>
    </p:spTree>
    <p:extLst>
      <p:ext uri="{BB962C8B-B14F-4D97-AF65-F5344CB8AC3E}">
        <p14:creationId xmlns:p14="http://schemas.microsoft.com/office/powerpoint/2010/main" val="2860737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2126E64-8BBB-49FC-88CE-7CAA4BBCDE3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tint val="75000"/>
                  </a:srgbClr>
                </a:solidFill>
                <a:effectLst/>
                <a:uLnTx/>
                <a:uFillTx/>
                <a:latin typeface="British Council Sans"/>
                <a:ea typeface="+mn-ea"/>
                <a:cs typeface="+mn-cs"/>
              </a:rPr>
              <a:t>www.britishcouncil.org</a:t>
            </a:r>
            <a:endParaRPr kumimoji="0" lang="en-GB" sz="1200" b="1" i="0" u="none" strike="noStrike" kern="1200" cap="none" spc="0" normalizeH="0" baseline="0" noProof="0" dirty="0">
              <a:ln>
                <a:noFill/>
              </a:ln>
              <a:solidFill>
                <a:srgbClr val="FFFFFF">
                  <a:tint val="75000"/>
                </a:srgbClr>
              </a:solidFill>
              <a:effectLst/>
              <a:uLnTx/>
              <a:uFillTx/>
              <a:latin typeface="British Council Sans"/>
              <a:ea typeface="+mn-ea"/>
              <a:cs typeface="+mn-cs"/>
            </a:endParaRPr>
          </a:p>
        </p:txBody>
      </p:sp>
      <p:sp>
        <p:nvSpPr>
          <p:cNvPr id="7" name="TextBox 6">
            <a:extLst>
              <a:ext uri="{FF2B5EF4-FFF2-40B4-BE49-F238E27FC236}">
                <a16:creationId xmlns:a16="http://schemas.microsoft.com/office/drawing/2014/main" id="{688FC474-3D1F-4D02-8D08-843517206E9E}"/>
              </a:ext>
            </a:extLst>
          </p:cNvPr>
          <p:cNvSpPr txBox="1"/>
          <p:nvPr/>
        </p:nvSpPr>
        <p:spPr>
          <a:xfrm>
            <a:off x="648000" y="1628507"/>
            <a:ext cx="7149800"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FFFF"/>
                </a:solidFill>
                <a:effectLst/>
                <a:uLnTx/>
                <a:uFillTx/>
                <a:latin typeface="British Council Sans"/>
                <a:ea typeface="+mn-ea"/>
                <a:cs typeface="+mn-cs"/>
              </a:rPr>
              <a:t>Les examens de Cambridge se concentrent sur l’étendue, la précision et la maîtrise de la grammaire et du vocabulaire ainsi que sur la fluidité de l’expression et l’aisance de l’utilisation de la langue.</a:t>
            </a:r>
          </a:p>
        </p:txBody>
      </p:sp>
    </p:spTree>
    <p:extLst>
      <p:ext uri="{BB962C8B-B14F-4D97-AF65-F5344CB8AC3E}">
        <p14:creationId xmlns:p14="http://schemas.microsoft.com/office/powerpoint/2010/main" val="1022623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266163C-53C7-4908-9238-B9F4852A1EBC}"/>
              </a:ext>
            </a:extLst>
          </p:cNvPr>
          <p:cNvSpPr>
            <a:spLocks noGrp="1"/>
          </p:cNvSpPr>
          <p:nvPr>
            <p:ph type="ftr" sz="quarter" idx="11"/>
          </p:nvPr>
        </p:nvSpPr>
        <p:spPr/>
        <p:txBody>
          <a:bodyPr/>
          <a:lstStyle/>
          <a:p>
            <a:r>
              <a:rPr lang="en-GB" noProof="0"/>
              <a:t>www.britishcouncil.org</a:t>
            </a:r>
            <a:endParaRPr lang="en-GB" noProof="0" dirty="0"/>
          </a:p>
        </p:txBody>
      </p:sp>
      <p:sp>
        <p:nvSpPr>
          <p:cNvPr id="8" name="TextBox 7">
            <a:extLst>
              <a:ext uri="{FF2B5EF4-FFF2-40B4-BE49-F238E27FC236}">
                <a16:creationId xmlns:a16="http://schemas.microsoft.com/office/drawing/2014/main" id="{69684B4E-903D-49A2-9204-BFBDE7C9D7E4}"/>
              </a:ext>
            </a:extLst>
          </p:cNvPr>
          <p:cNvSpPr txBox="1"/>
          <p:nvPr/>
        </p:nvSpPr>
        <p:spPr>
          <a:xfrm>
            <a:off x="552635" y="1829670"/>
            <a:ext cx="6469601" cy="1938992"/>
          </a:xfrm>
          <a:prstGeom prst="rect">
            <a:avLst/>
          </a:prstGeom>
          <a:noFill/>
        </p:spPr>
        <p:txBody>
          <a:bodyPr wrap="square">
            <a:spAutoFit/>
          </a:bodyPr>
          <a:lstStyle/>
          <a:p>
            <a:r>
              <a:rPr lang="fr-FR" sz="2400" b="1" dirty="0"/>
              <a:t>Beaucoup d'importance est accordée à la communication, et cela se reflète dans les critères d'évaluation qui incluent </a:t>
            </a:r>
            <a:r>
              <a:rPr lang="fr-FR" sz="2400" b="1" i="1" dirty="0"/>
              <a:t>la performance communicative</a:t>
            </a:r>
            <a:r>
              <a:rPr lang="fr-FR" sz="2400" b="1" dirty="0"/>
              <a:t> et </a:t>
            </a:r>
            <a:r>
              <a:rPr lang="fr-FR" sz="2400" b="1" i="1" dirty="0"/>
              <a:t>l'interaction </a:t>
            </a:r>
            <a:endParaRPr lang="en-GB" sz="2400" b="1" i="1" dirty="0"/>
          </a:p>
        </p:txBody>
      </p:sp>
    </p:spTree>
    <p:extLst>
      <p:ext uri="{BB962C8B-B14F-4D97-AF65-F5344CB8AC3E}">
        <p14:creationId xmlns:p14="http://schemas.microsoft.com/office/powerpoint/2010/main" val="670305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5F2FB43-6E99-46FA-94B3-9C70B2DC86F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tint val="75000"/>
                  </a:srgbClr>
                </a:solidFill>
                <a:effectLst/>
                <a:uLnTx/>
                <a:uFillTx/>
                <a:latin typeface="British Council Sans"/>
                <a:ea typeface="+mn-ea"/>
                <a:cs typeface="+mn-cs"/>
              </a:rPr>
              <a:t>www.britishcouncil.org</a:t>
            </a:r>
            <a:endParaRPr kumimoji="0" lang="en-GB" sz="1200" b="1" i="0" u="none" strike="noStrike" kern="1200" cap="none" spc="0" normalizeH="0" baseline="0" noProof="0" dirty="0">
              <a:ln>
                <a:noFill/>
              </a:ln>
              <a:solidFill>
                <a:srgbClr val="FFFFFF">
                  <a:tint val="75000"/>
                </a:srgbClr>
              </a:solidFill>
              <a:effectLst/>
              <a:uLnTx/>
              <a:uFillTx/>
              <a:latin typeface="British Council Sans"/>
              <a:ea typeface="+mn-ea"/>
              <a:cs typeface="+mn-cs"/>
            </a:endParaRPr>
          </a:p>
        </p:txBody>
      </p:sp>
      <p:sp>
        <p:nvSpPr>
          <p:cNvPr id="7" name="TextBox 6">
            <a:extLst>
              <a:ext uri="{FF2B5EF4-FFF2-40B4-BE49-F238E27FC236}">
                <a16:creationId xmlns:a16="http://schemas.microsoft.com/office/drawing/2014/main" id="{CB24A3FA-0E51-4CC0-AE7A-699731109FA0}"/>
              </a:ext>
            </a:extLst>
          </p:cNvPr>
          <p:cNvSpPr txBox="1"/>
          <p:nvPr/>
        </p:nvSpPr>
        <p:spPr>
          <a:xfrm>
            <a:off x="648000" y="1923534"/>
            <a:ext cx="60960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FFFF"/>
                </a:solidFill>
                <a:effectLst/>
                <a:uLnTx/>
                <a:uFillTx/>
                <a:latin typeface="British Council Sans"/>
                <a:ea typeface="+mn-ea"/>
                <a:cs typeface="+mn-cs"/>
              </a:rPr>
              <a:t>Ouf, tout ça parait un peu lourd</a:t>
            </a:r>
            <a:endParaRPr kumimoji="0" lang="en-GB" sz="2800" b="1" i="0" u="none" strike="noStrike" kern="1200" cap="none" spc="0" normalizeH="0" baseline="0" noProof="0" dirty="0">
              <a:ln>
                <a:noFill/>
              </a:ln>
              <a:solidFill>
                <a:srgbClr val="FFFFFF"/>
              </a:solidFill>
              <a:effectLst/>
              <a:uLnTx/>
              <a:uFillTx/>
              <a:latin typeface="British Council Sans"/>
              <a:ea typeface="+mn-ea"/>
              <a:cs typeface="+mn-cs"/>
            </a:endParaRPr>
          </a:p>
        </p:txBody>
      </p:sp>
      <p:pic>
        <p:nvPicPr>
          <p:cNvPr id="5" name="Picture 4" descr="Causes and Cures for Classroom Boredom - Learning Liftoff">
            <a:extLst>
              <a:ext uri="{FF2B5EF4-FFF2-40B4-BE49-F238E27FC236}">
                <a16:creationId xmlns:a16="http://schemas.microsoft.com/office/drawing/2014/main" id="{DD57647A-6A5E-4A1F-97B1-BE2C0B87320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23751" y="2920753"/>
            <a:ext cx="3320249" cy="1997475"/>
          </a:xfrm>
          <a:prstGeom prst="rect">
            <a:avLst/>
          </a:prstGeom>
          <a:noFill/>
          <a:ln>
            <a:noFill/>
          </a:ln>
        </p:spPr>
      </p:pic>
    </p:spTree>
    <p:extLst>
      <p:ext uri="{BB962C8B-B14F-4D97-AF65-F5344CB8AC3E}">
        <p14:creationId xmlns:p14="http://schemas.microsoft.com/office/powerpoint/2010/main" val="2398613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n-GB" dirty="0"/>
              <a:t>Les points pratiques</a:t>
            </a:r>
          </a:p>
        </p:txBody>
      </p:sp>
      <p:sp>
        <p:nvSpPr>
          <p:cNvPr id="4" name="Subtitle 3"/>
          <p:cNvSpPr>
            <a:spLocks noGrp="1"/>
          </p:cNvSpPr>
          <p:nvPr>
            <p:ph type="subTitle" idx="1"/>
          </p:nvPr>
        </p:nvSpPr>
        <p:spPr/>
        <p:txBody>
          <a:bodyPr>
            <a:normAutofit/>
          </a:bodyPr>
          <a:lstStyle/>
          <a:p>
            <a:r>
              <a:rPr lang="en-GB"/>
              <a:t>British Council France</a:t>
            </a:r>
          </a:p>
        </p:txBody>
      </p:sp>
      <p:sp>
        <p:nvSpPr>
          <p:cNvPr id="2" name="Footer Placeholder 1"/>
          <p:cNvSpPr>
            <a:spLocks noGrp="1"/>
          </p:cNvSpPr>
          <p:nvPr>
            <p:ph type="ftr" sz="quarter" idx="11"/>
          </p:nvPr>
        </p:nvSpPr>
        <p:spPr/>
        <p:txBody>
          <a:bodyPr/>
          <a:lstStyle/>
          <a:p>
            <a:r>
              <a:rPr lang="en-GB"/>
              <a:t>www.britishcouncil.org</a:t>
            </a:r>
          </a:p>
        </p:txBody>
      </p:sp>
      <p:sp>
        <p:nvSpPr>
          <p:cNvPr id="13" name="Text Placeholder 12">
            <a:extLst>
              <a:ext uri="{FF2B5EF4-FFF2-40B4-BE49-F238E27FC236}">
                <a16:creationId xmlns:a16="http://schemas.microsoft.com/office/drawing/2014/main" id="{50EC0CEC-1BF7-FB4F-8AF9-847F9A9BB220}"/>
              </a:ext>
            </a:extLst>
          </p:cNvPr>
          <p:cNvSpPr>
            <a:spLocks noGrp="1"/>
          </p:cNvSpPr>
          <p:nvPr>
            <p:ph type="body" sz="quarter" idx="13"/>
          </p:nvPr>
        </p:nvSpPr>
        <p:spPr/>
        <p:txBody>
          <a:bodyPr>
            <a:normAutofit fontScale="92500" lnSpcReduction="10000"/>
          </a:bodyPr>
          <a:lstStyle/>
          <a:p>
            <a:r>
              <a:rPr lang="en-GB" dirty="0"/>
              <a:t>Octobre 2026</a:t>
            </a:r>
          </a:p>
        </p:txBody>
      </p:sp>
      <p:sp>
        <p:nvSpPr>
          <p:cNvPr id="5" name="TextBox 4">
            <a:extLst>
              <a:ext uri="{FF2B5EF4-FFF2-40B4-BE49-F238E27FC236}">
                <a16:creationId xmlns:a16="http://schemas.microsoft.com/office/drawing/2014/main" id="{88555051-4B29-D942-AA20-875F9F7069EE}"/>
              </a:ext>
            </a:extLst>
          </p:cNvPr>
          <p:cNvSpPr txBox="1"/>
          <p:nvPr/>
        </p:nvSpPr>
        <p:spPr>
          <a:xfrm>
            <a:off x="2617802" y="1912002"/>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2832775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40600-A81A-4BA1-B781-FF67FD5C1EEE}"/>
              </a:ext>
            </a:extLst>
          </p:cNvPr>
          <p:cNvSpPr>
            <a:spLocks noGrp="1"/>
          </p:cNvSpPr>
          <p:nvPr>
            <p:ph type="title"/>
          </p:nvPr>
        </p:nvSpPr>
        <p:spPr/>
        <p:txBody>
          <a:bodyPr/>
          <a:lstStyle/>
          <a:p>
            <a:r>
              <a:rPr lang="fr-FR" b="1" dirty="0"/>
              <a:t>Que doit apporter mon enfant chaque semaine ?</a:t>
            </a:r>
            <a:br>
              <a:rPr lang="fr-FR" b="1" dirty="0"/>
            </a:br>
            <a:endParaRPr lang="en-GB" dirty="0"/>
          </a:p>
        </p:txBody>
      </p:sp>
      <p:sp>
        <p:nvSpPr>
          <p:cNvPr id="5" name="Footer Placeholder 4">
            <a:extLst>
              <a:ext uri="{FF2B5EF4-FFF2-40B4-BE49-F238E27FC236}">
                <a16:creationId xmlns:a16="http://schemas.microsoft.com/office/drawing/2014/main" id="{61CED57C-9687-4A84-9C7F-7B366E7C2209}"/>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54BA91AD-E4EF-4289-AACC-6975638DB5C4}"/>
              </a:ext>
            </a:extLst>
          </p:cNvPr>
          <p:cNvSpPr>
            <a:spLocks noGrp="1"/>
          </p:cNvSpPr>
          <p:nvPr>
            <p:ph type="sldNum" sz="quarter" idx="12"/>
          </p:nvPr>
        </p:nvSpPr>
        <p:spPr/>
        <p:txBody>
          <a:bodyPr/>
          <a:lstStyle/>
          <a:p>
            <a:fld id="{A36854FA-307F-854E-96D4-DE585DB24BD3}" type="slidenum">
              <a:rPr lang="en-GB" noProof="0" smtClean="0"/>
              <a:t>23</a:t>
            </a:fld>
            <a:endParaRPr lang="en-GB" noProof="0"/>
          </a:p>
        </p:txBody>
      </p:sp>
      <p:pic>
        <p:nvPicPr>
          <p:cNvPr id="8" name="Picture 7">
            <a:extLst>
              <a:ext uri="{FF2B5EF4-FFF2-40B4-BE49-F238E27FC236}">
                <a16:creationId xmlns:a16="http://schemas.microsoft.com/office/drawing/2014/main" id="{1647DB1B-095E-4768-8B09-F5DC8D6E60EE}"/>
              </a:ext>
            </a:extLst>
          </p:cNvPr>
          <p:cNvPicPr>
            <a:picLocks noChangeAspect="1"/>
          </p:cNvPicPr>
          <p:nvPr/>
        </p:nvPicPr>
        <p:blipFill>
          <a:blip r:embed="rId2"/>
          <a:stretch>
            <a:fillRect/>
          </a:stretch>
        </p:blipFill>
        <p:spPr>
          <a:xfrm rot="21075677">
            <a:off x="560676" y="1158069"/>
            <a:ext cx="2210420" cy="3110238"/>
          </a:xfrm>
          <a:prstGeom prst="rect">
            <a:avLst/>
          </a:prstGeom>
        </p:spPr>
      </p:pic>
      <p:pic>
        <p:nvPicPr>
          <p:cNvPr id="10" name="Picture 9">
            <a:extLst>
              <a:ext uri="{FF2B5EF4-FFF2-40B4-BE49-F238E27FC236}">
                <a16:creationId xmlns:a16="http://schemas.microsoft.com/office/drawing/2014/main" id="{4FFCDEB0-CD44-496A-B09F-11C02D9B3FA6}"/>
              </a:ext>
            </a:extLst>
          </p:cNvPr>
          <p:cNvPicPr>
            <a:picLocks noChangeAspect="1"/>
          </p:cNvPicPr>
          <p:nvPr/>
        </p:nvPicPr>
        <p:blipFill>
          <a:blip r:embed="rId3"/>
          <a:stretch>
            <a:fillRect/>
          </a:stretch>
        </p:blipFill>
        <p:spPr>
          <a:xfrm rot="554884">
            <a:off x="410035" y="3488831"/>
            <a:ext cx="1815970" cy="2573976"/>
          </a:xfrm>
          <a:prstGeom prst="rect">
            <a:avLst/>
          </a:prstGeom>
        </p:spPr>
      </p:pic>
      <p:pic>
        <p:nvPicPr>
          <p:cNvPr id="12" name="Picture 11">
            <a:extLst>
              <a:ext uri="{FF2B5EF4-FFF2-40B4-BE49-F238E27FC236}">
                <a16:creationId xmlns:a16="http://schemas.microsoft.com/office/drawing/2014/main" id="{63EE184F-7BBE-429F-B398-EB0D702E61A5}"/>
              </a:ext>
            </a:extLst>
          </p:cNvPr>
          <p:cNvPicPr>
            <a:picLocks noChangeAspect="1"/>
          </p:cNvPicPr>
          <p:nvPr/>
        </p:nvPicPr>
        <p:blipFill>
          <a:blip r:embed="rId4"/>
          <a:stretch>
            <a:fillRect/>
          </a:stretch>
        </p:blipFill>
        <p:spPr>
          <a:xfrm rot="479179">
            <a:off x="2222642" y="4234518"/>
            <a:ext cx="2046440" cy="1824167"/>
          </a:xfrm>
          <a:prstGeom prst="rect">
            <a:avLst/>
          </a:prstGeom>
        </p:spPr>
      </p:pic>
      <p:pic>
        <p:nvPicPr>
          <p:cNvPr id="14" name="Picture 13">
            <a:extLst>
              <a:ext uri="{FF2B5EF4-FFF2-40B4-BE49-F238E27FC236}">
                <a16:creationId xmlns:a16="http://schemas.microsoft.com/office/drawing/2014/main" id="{16A47713-AE33-4A85-9D8C-671FFE5F4966}"/>
              </a:ext>
            </a:extLst>
          </p:cNvPr>
          <p:cNvPicPr>
            <a:picLocks noChangeAspect="1"/>
          </p:cNvPicPr>
          <p:nvPr/>
        </p:nvPicPr>
        <p:blipFill>
          <a:blip r:embed="rId5"/>
          <a:stretch>
            <a:fillRect/>
          </a:stretch>
        </p:blipFill>
        <p:spPr>
          <a:xfrm rot="21074840">
            <a:off x="2147834" y="1142399"/>
            <a:ext cx="420019" cy="502840"/>
          </a:xfrm>
          <a:prstGeom prst="rect">
            <a:avLst/>
          </a:prstGeom>
        </p:spPr>
      </p:pic>
      <p:pic>
        <p:nvPicPr>
          <p:cNvPr id="11" name="Picture 10">
            <a:extLst>
              <a:ext uri="{FF2B5EF4-FFF2-40B4-BE49-F238E27FC236}">
                <a16:creationId xmlns:a16="http://schemas.microsoft.com/office/drawing/2014/main" id="{2BB22B57-AAB0-D0B0-68A5-15335367E0E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834645" y="979364"/>
            <a:ext cx="2936322" cy="3300830"/>
          </a:xfrm>
          <a:prstGeom prst="rect">
            <a:avLst/>
          </a:prstGeom>
        </p:spPr>
      </p:pic>
      <p:pic>
        <p:nvPicPr>
          <p:cNvPr id="13" name="Picture 12">
            <a:extLst>
              <a:ext uri="{FF2B5EF4-FFF2-40B4-BE49-F238E27FC236}">
                <a16:creationId xmlns:a16="http://schemas.microsoft.com/office/drawing/2014/main" id="{AC014445-54BB-D294-70DF-E6DCE8B3B45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434690" y="2568409"/>
            <a:ext cx="2757310" cy="3310227"/>
          </a:xfrm>
          <a:prstGeom prst="rect">
            <a:avLst/>
          </a:prstGeom>
        </p:spPr>
      </p:pic>
      <p:pic>
        <p:nvPicPr>
          <p:cNvPr id="16" name="Picture 15">
            <a:extLst>
              <a:ext uri="{FF2B5EF4-FFF2-40B4-BE49-F238E27FC236}">
                <a16:creationId xmlns:a16="http://schemas.microsoft.com/office/drawing/2014/main" id="{B147CEDB-F034-B925-1DFF-BC946DB2B37B}"/>
              </a:ext>
            </a:extLst>
          </p:cNvPr>
          <p:cNvPicPr>
            <a:picLocks noChangeAspect="1"/>
          </p:cNvPicPr>
          <p:nvPr/>
        </p:nvPicPr>
        <p:blipFill>
          <a:blip r:embed="rId8"/>
          <a:stretch>
            <a:fillRect/>
          </a:stretch>
        </p:blipFill>
        <p:spPr>
          <a:xfrm rot="479172">
            <a:off x="2969800" y="1099150"/>
            <a:ext cx="1922585" cy="2725026"/>
          </a:xfrm>
          <a:prstGeom prst="rect">
            <a:avLst/>
          </a:prstGeom>
        </p:spPr>
      </p:pic>
      <p:pic>
        <p:nvPicPr>
          <p:cNvPr id="9" name="Picture 8">
            <a:extLst>
              <a:ext uri="{FF2B5EF4-FFF2-40B4-BE49-F238E27FC236}">
                <a16:creationId xmlns:a16="http://schemas.microsoft.com/office/drawing/2014/main" id="{B6CD37D4-1187-5DC0-880F-E5DB47F0365B}"/>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385881" y="3390683"/>
            <a:ext cx="2657296" cy="3274648"/>
          </a:xfrm>
          <a:prstGeom prst="rect">
            <a:avLst/>
          </a:prstGeom>
        </p:spPr>
      </p:pic>
    </p:spTree>
    <p:extLst>
      <p:ext uri="{BB962C8B-B14F-4D97-AF65-F5344CB8AC3E}">
        <p14:creationId xmlns:p14="http://schemas.microsoft.com/office/powerpoint/2010/main" val="2549248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40600-A81A-4BA1-B781-FF67FD5C1EEE}"/>
              </a:ext>
            </a:extLst>
          </p:cNvPr>
          <p:cNvSpPr>
            <a:spLocks noGrp="1"/>
          </p:cNvSpPr>
          <p:nvPr>
            <p:ph type="title"/>
          </p:nvPr>
        </p:nvSpPr>
        <p:spPr/>
        <p:txBody>
          <a:bodyPr/>
          <a:lstStyle/>
          <a:p>
            <a:r>
              <a:rPr lang="fr-FR" b="1" dirty="0"/>
              <a:t>Quel livre et ou l’acheter?</a:t>
            </a:r>
            <a:endParaRPr lang="en-GB" dirty="0"/>
          </a:p>
        </p:txBody>
      </p:sp>
      <p:sp>
        <p:nvSpPr>
          <p:cNvPr id="5" name="Footer Placeholder 4">
            <a:extLst>
              <a:ext uri="{FF2B5EF4-FFF2-40B4-BE49-F238E27FC236}">
                <a16:creationId xmlns:a16="http://schemas.microsoft.com/office/drawing/2014/main" id="{61CED57C-9687-4A84-9C7F-7B366E7C2209}"/>
              </a:ext>
            </a:extLst>
          </p:cNvPr>
          <p:cNvSpPr>
            <a:spLocks noGrp="1"/>
          </p:cNvSpPr>
          <p:nvPr>
            <p:ph type="ftr" sz="quarter" idx="11"/>
          </p:nvPr>
        </p:nvSpPr>
        <p:spPr>
          <a:xfrm>
            <a:off x="648001" y="6189403"/>
            <a:ext cx="10439999" cy="180000"/>
          </a:xfrm>
        </p:spPr>
        <p:txBody>
          <a:bodyPr/>
          <a:lstStyle/>
          <a:p>
            <a:r>
              <a:rPr lang="en-US"/>
              <a:t>www.britishcouncil.org</a:t>
            </a:r>
          </a:p>
        </p:txBody>
      </p:sp>
      <p:sp>
        <p:nvSpPr>
          <p:cNvPr id="6" name="Slide Number Placeholder 5">
            <a:extLst>
              <a:ext uri="{FF2B5EF4-FFF2-40B4-BE49-F238E27FC236}">
                <a16:creationId xmlns:a16="http://schemas.microsoft.com/office/drawing/2014/main" id="{54BA91AD-E4EF-4289-AACC-6975638DB5C4}"/>
              </a:ext>
            </a:extLst>
          </p:cNvPr>
          <p:cNvSpPr>
            <a:spLocks noGrp="1"/>
          </p:cNvSpPr>
          <p:nvPr>
            <p:ph type="sldNum" sz="quarter" idx="12"/>
          </p:nvPr>
        </p:nvSpPr>
        <p:spPr/>
        <p:txBody>
          <a:bodyPr/>
          <a:lstStyle/>
          <a:p>
            <a:fld id="{A36854FA-307F-854E-96D4-DE585DB24BD3}" type="slidenum">
              <a:rPr lang="en-GB" noProof="0" smtClean="0"/>
              <a:t>24</a:t>
            </a:fld>
            <a:endParaRPr lang="en-GB" noProof="0"/>
          </a:p>
        </p:txBody>
      </p:sp>
      <p:pic>
        <p:nvPicPr>
          <p:cNvPr id="13" name="Picture 12">
            <a:extLst>
              <a:ext uri="{FF2B5EF4-FFF2-40B4-BE49-F238E27FC236}">
                <a16:creationId xmlns:a16="http://schemas.microsoft.com/office/drawing/2014/main" id="{08F16737-1C99-8F38-9C9F-E19AF6E9F0B5}"/>
              </a:ext>
            </a:extLst>
          </p:cNvPr>
          <p:cNvPicPr>
            <a:picLocks noChangeAspect="1"/>
          </p:cNvPicPr>
          <p:nvPr/>
        </p:nvPicPr>
        <p:blipFill>
          <a:blip r:embed="rId3"/>
          <a:stretch>
            <a:fillRect/>
          </a:stretch>
        </p:blipFill>
        <p:spPr>
          <a:xfrm>
            <a:off x="865903" y="979623"/>
            <a:ext cx="7301647" cy="5207183"/>
          </a:xfrm>
          <a:prstGeom prst="rect">
            <a:avLst/>
          </a:prstGeom>
        </p:spPr>
      </p:pic>
      <p:pic>
        <p:nvPicPr>
          <p:cNvPr id="16" name="Picture 15">
            <a:extLst>
              <a:ext uri="{FF2B5EF4-FFF2-40B4-BE49-F238E27FC236}">
                <a16:creationId xmlns:a16="http://schemas.microsoft.com/office/drawing/2014/main" id="{B13932FB-DDBC-0B84-C99F-DA3A772F335C}"/>
              </a:ext>
            </a:extLst>
          </p:cNvPr>
          <p:cNvPicPr>
            <a:picLocks noChangeAspect="1"/>
          </p:cNvPicPr>
          <p:nvPr/>
        </p:nvPicPr>
        <p:blipFill>
          <a:blip r:embed="rId4"/>
          <a:stretch>
            <a:fillRect/>
          </a:stretch>
        </p:blipFill>
        <p:spPr>
          <a:xfrm>
            <a:off x="8740563" y="620285"/>
            <a:ext cx="2920450" cy="2962929"/>
          </a:xfrm>
          <a:prstGeom prst="rect">
            <a:avLst/>
          </a:prstGeom>
        </p:spPr>
      </p:pic>
      <p:pic>
        <p:nvPicPr>
          <p:cNvPr id="18" name="Picture 17">
            <a:extLst>
              <a:ext uri="{FF2B5EF4-FFF2-40B4-BE49-F238E27FC236}">
                <a16:creationId xmlns:a16="http://schemas.microsoft.com/office/drawing/2014/main" id="{0E8F3CA7-ECD1-DDA2-BCDE-96575E7C2916}"/>
              </a:ext>
            </a:extLst>
          </p:cNvPr>
          <p:cNvPicPr>
            <a:picLocks noChangeAspect="1"/>
          </p:cNvPicPr>
          <p:nvPr/>
        </p:nvPicPr>
        <p:blipFill>
          <a:blip r:embed="rId5"/>
          <a:stretch>
            <a:fillRect/>
          </a:stretch>
        </p:blipFill>
        <p:spPr>
          <a:xfrm>
            <a:off x="7018614" y="4366845"/>
            <a:ext cx="2733675" cy="1543050"/>
          </a:xfrm>
          <a:prstGeom prst="rect">
            <a:avLst/>
          </a:prstGeom>
        </p:spPr>
      </p:pic>
    </p:spTree>
    <p:extLst>
      <p:ext uri="{BB962C8B-B14F-4D97-AF65-F5344CB8AC3E}">
        <p14:creationId xmlns:p14="http://schemas.microsoft.com/office/powerpoint/2010/main" val="3889814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8954-F058-44E8-B5B4-B99E8AFA0031}"/>
              </a:ext>
            </a:extLst>
          </p:cNvPr>
          <p:cNvSpPr>
            <a:spLocks noGrp="1"/>
          </p:cNvSpPr>
          <p:nvPr>
            <p:ph type="title"/>
          </p:nvPr>
        </p:nvSpPr>
        <p:spPr/>
        <p:txBody>
          <a:bodyPr/>
          <a:lstStyle/>
          <a:p>
            <a:r>
              <a:rPr lang="fr-FR" b="1" dirty="0"/>
              <a:t>Politique de comportement</a:t>
            </a:r>
            <a:br>
              <a:rPr lang="fr-FR" b="1" dirty="0"/>
            </a:br>
            <a:endParaRPr lang="en-GB" dirty="0"/>
          </a:p>
        </p:txBody>
      </p:sp>
      <p:sp>
        <p:nvSpPr>
          <p:cNvPr id="3" name="Content Placeholder 2">
            <a:extLst>
              <a:ext uri="{FF2B5EF4-FFF2-40B4-BE49-F238E27FC236}">
                <a16:creationId xmlns:a16="http://schemas.microsoft.com/office/drawing/2014/main" id="{A30FA391-6C8C-4930-9A8D-9ECE88A4E5D8}"/>
              </a:ext>
            </a:extLst>
          </p:cNvPr>
          <p:cNvSpPr>
            <a:spLocks noGrp="1"/>
          </p:cNvSpPr>
          <p:nvPr>
            <p:ph sz="half" idx="1"/>
          </p:nvPr>
        </p:nvSpPr>
        <p:spPr>
          <a:xfrm>
            <a:off x="600000" y="1082479"/>
            <a:ext cx="10786439" cy="4500000"/>
          </a:xfrm>
        </p:spPr>
        <p:txBody>
          <a:bodyPr/>
          <a:lstStyle/>
          <a:p>
            <a:r>
              <a:rPr lang="fr-FR" sz="2000" b="0" dirty="0">
                <a:solidFill>
                  <a:schemeClr val="tx1"/>
                </a:solidFill>
                <a:latin typeface="British Council Sans" panose="020B0604020202020204" charset="0"/>
              </a:rPr>
              <a:t>Comme toute école, nous demandons aux élèves de :</a:t>
            </a:r>
          </a:p>
          <a:p>
            <a:pPr>
              <a:spcBef>
                <a:spcPts val="0"/>
              </a:spcBef>
              <a:spcAft>
                <a:spcPts val="0"/>
              </a:spcAft>
            </a:pPr>
            <a:r>
              <a:rPr lang="fr-FR" sz="2000" b="0" dirty="0">
                <a:solidFill>
                  <a:schemeClr val="tx1"/>
                </a:solidFill>
                <a:latin typeface="British Council Sans" panose="020B0604020202020204" charset="0"/>
              </a:rPr>
              <a:t>•respecter les membres du personnel et les autres élèves, ainsi que le bâtiment</a:t>
            </a:r>
          </a:p>
          <a:p>
            <a:pPr>
              <a:spcBef>
                <a:spcPts val="0"/>
              </a:spcBef>
              <a:spcAft>
                <a:spcPts val="0"/>
              </a:spcAft>
            </a:pPr>
            <a:r>
              <a:rPr lang="fr-FR" sz="2000" b="0" dirty="0">
                <a:solidFill>
                  <a:schemeClr val="tx1"/>
                </a:solidFill>
                <a:latin typeface="British Council Sans" panose="020B0604020202020204" charset="0"/>
              </a:rPr>
              <a:t>•respecter les règles indiquées par le professeur au début du cours</a:t>
            </a:r>
          </a:p>
          <a:p>
            <a:pPr>
              <a:spcBef>
                <a:spcPts val="0"/>
              </a:spcBef>
              <a:spcAft>
                <a:spcPts val="0"/>
              </a:spcAft>
            </a:pPr>
            <a:r>
              <a:rPr lang="fr-FR" sz="2000" b="0" dirty="0">
                <a:solidFill>
                  <a:schemeClr val="tx1"/>
                </a:solidFill>
                <a:latin typeface="British Council Sans" panose="020B0604020202020204" charset="0"/>
              </a:rPr>
              <a:t>•accepter le rôle et les responsabilités de chacun</a:t>
            </a:r>
          </a:p>
          <a:p>
            <a:r>
              <a:rPr lang="fr-FR" sz="2000" b="0" dirty="0">
                <a:solidFill>
                  <a:schemeClr val="tx1"/>
                </a:solidFill>
                <a:latin typeface="British Council Sans" panose="020B0604020202020204" charset="0"/>
              </a:rPr>
              <a:t>Si un enfant n'a pas un bon comportement d'apprentissage, </a:t>
            </a:r>
          </a:p>
          <a:p>
            <a:pPr marL="342900" indent="-342900">
              <a:buFont typeface="Wingdings" panose="05000000000000000000" pitchFamily="2" charset="2"/>
              <a:buChar char="Ø"/>
            </a:pPr>
            <a:r>
              <a:rPr lang="fr-FR" sz="2000" b="0" dirty="0">
                <a:solidFill>
                  <a:schemeClr val="tx1"/>
                </a:solidFill>
                <a:latin typeface="British Council Sans" panose="020B0604020202020204" charset="0"/>
              </a:rPr>
              <a:t>l'enseignant essaiera d’un premier temps de le résoudre directement avec l’élève.</a:t>
            </a:r>
          </a:p>
          <a:p>
            <a:r>
              <a:rPr lang="fr-FR" sz="2000" b="0" dirty="0">
                <a:solidFill>
                  <a:schemeClr val="tx1"/>
                </a:solidFill>
                <a:latin typeface="British Council Sans" panose="020B0604020202020204" charset="0"/>
              </a:rPr>
              <a:t>Si le problème persiste, </a:t>
            </a:r>
          </a:p>
          <a:p>
            <a:pPr marL="342900" indent="-342900">
              <a:buFont typeface="Wingdings" panose="05000000000000000000" pitchFamily="2" charset="2"/>
              <a:buChar char="Ø"/>
            </a:pPr>
            <a:r>
              <a:rPr lang="fr-FR" sz="2000" b="0" dirty="0">
                <a:solidFill>
                  <a:schemeClr val="tx1"/>
                </a:solidFill>
                <a:latin typeface="British Council Sans" panose="020B0604020202020204" charset="0"/>
              </a:rPr>
              <a:t>le professeur en parlera avec l’équipe pédagogique et pourra décider de prendre rendez-vous avec vous.</a:t>
            </a:r>
          </a:p>
          <a:p>
            <a:r>
              <a:rPr lang="fr-FR" sz="2000" b="0" dirty="0">
                <a:solidFill>
                  <a:schemeClr val="tx1"/>
                </a:solidFill>
                <a:latin typeface="British Council Sans" panose="020B0604020202020204" charset="0"/>
              </a:rPr>
              <a:t>Le professeur peut aussi utiliser la Parent / Teacher Communication page </a:t>
            </a:r>
            <a:r>
              <a:rPr lang="fr-FR" sz="2000" b="0" dirty="0" err="1">
                <a:solidFill>
                  <a:schemeClr val="tx1"/>
                </a:solidFill>
                <a:latin typeface="British Council Sans" panose="020B0604020202020204" charset="0"/>
              </a:rPr>
              <a:t>sitié</a:t>
            </a:r>
            <a:r>
              <a:rPr lang="fr-FR" sz="2000" b="0" dirty="0">
                <a:solidFill>
                  <a:schemeClr val="tx1"/>
                </a:solidFill>
                <a:latin typeface="British Council Sans" panose="020B0604020202020204" charset="0"/>
              </a:rPr>
              <a:t> dans le Notebook. Veuillez donc la consulter régulièrement. Dans les cas exceptionnels, nous mettrons en place un </a:t>
            </a:r>
            <a:r>
              <a:rPr lang="fr-FR" sz="2000" b="0" dirty="0" err="1">
                <a:solidFill>
                  <a:schemeClr val="tx1"/>
                </a:solidFill>
                <a:latin typeface="British Council Sans" panose="020B0604020202020204" charset="0"/>
              </a:rPr>
              <a:t>Behaviour</a:t>
            </a:r>
            <a:r>
              <a:rPr lang="fr-FR" sz="2000" b="0" dirty="0">
                <a:solidFill>
                  <a:schemeClr val="tx1"/>
                </a:solidFill>
                <a:latin typeface="British Council Sans" panose="020B0604020202020204" charset="0"/>
              </a:rPr>
              <a:t> </a:t>
            </a:r>
            <a:r>
              <a:rPr lang="fr-FR" sz="2000" b="0" dirty="0" err="1">
                <a:solidFill>
                  <a:schemeClr val="tx1"/>
                </a:solidFill>
                <a:latin typeface="British Council Sans" panose="020B0604020202020204" charset="0"/>
              </a:rPr>
              <a:t>Improvement</a:t>
            </a:r>
            <a:r>
              <a:rPr lang="fr-FR" sz="2000" b="0" dirty="0">
                <a:solidFill>
                  <a:schemeClr val="tx1"/>
                </a:solidFill>
                <a:latin typeface="British Council Sans" panose="020B0604020202020204" charset="0"/>
              </a:rPr>
              <a:t> Plan et prendrons les mesures appropriées en accord avec vous.</a:t>
            </a:r>
          </a:p>
          <a:p>
            <a:endParaRPr lang="en-GB" dirty="0"/>
          </a:p>
        </p:txBody>
      </p:sp>
      <p:sp>
        <p:nvSpPr>
          <p:cNvPr id="5" name="Footer Placeholder 4">
            <a:extLst>
              <a:ext uri="{FF2B5EF4-FFF2-40B4-BE49-F238E27FC236}">
                <a16:creationId xmlns:a16="http://schemas.microsoft.com/office/drawing/2014/main" id="{97CC6F3E-6D2F-4E49-86C2-16EA5B11D2C2}"/>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61EE8DEF-F575-4488-8901-288E396580CA}"/>
              </a:ext>
            </a:extLst>
          </p:cNvPr>
          <p:cNvSpPr>
            <a:spLocks noGrp="1"/>
          </p:cNvSpPr>
          <p:nvPr>
            <p:ph type="sldNum" sz="quarter" idx="12"/>
          </p:nvPr>
        </p:nvSpPr>
        <p:spPr/>
        <p:txBody>
          <a:bodyPr/>
          <a:lstStyle/>
          <a:p>
            <a:fld id="{A36854FA-307F-854E-96D4-DE585DB24BD3}" type="slidenum">
              <a:rPr lang="en-GB" noProof="0" smtClean="0"/>
              <a:t>25</a:t>
            </a:fld>
            <a:endParaRPr lang="en-GB" noProof="0"/>
          </a:p>
        </p:txBody>
      </p:sp>
      <p:sp>
        <p:nvSpPr>
          <p:cNvPr id="4" name="Rectangle 3">
            <a:extLst>
              <a:ext uri="{FF2B5EF4-FFF2-40B4-BE49-F238E27FC236}">
                <a16:creationId xmlns:a16="http://schemas.microsoft.com/office/drawing/2014/main" id="{433648C7-831E-C09A-1CB6-B61B1BEA49C5}"/>
              </a:ext>
            </a:extLst>
          </p:cNvPr>
          <p:cNvSpPr/>
          <p:nvPr/>
        </p:nvSpPr>
        <p:spPr>
          <a:xfrm>
            <a:off x="541538" y="1793289"/>
            <a:ext cx="9934112" cy="932156"/>
          </a:xfrm>
          <a:prstGeom prst="rect">
            <a:avLst/>
          </a:prstGeom>
          <a:solidFill>
            <a:schemeClr val="tx2">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fr-FR"/>
          </a:p>
        </p:txBody>
      </p:sp>
    </p:spTree>
    <p:extLst>
      <p:ext uri="{BB962C8B-B14F-4D97-AF65-F5344CB8AC3E}">
        <p14:creationId xmlns:p14="http://schemas.microsoft.com/office/powerpoint/2010/main" val="2485149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41DC6-8AC2-4BB5-A743-867478938D17}"/>
              </a:ext>
            </a:extLst>
          </p:cNvPr>
          <p:cNvSpPr>
            <a:spLocks noGrp="1"/>
          </p:cNvSpPr>
          <p:nvPr>
            <p:ph type="title"/>
          </p:nvPr>
        </p:nvSpPr>
        <p:spPr/>
        <p:txBody>
          <a:bodyPr/>
          <a:lstStyle/>
          <a:p>
            <a:r>
              <a:rPr lang="fr-FR" b="1" dirty="0"/>
              <a:t>Besoins éducatifs particuliers</a:t>
            </a:r>
            <a:br>
              <a:rPr lang="fr-FR" b="1" dirty="0"/>
            </a:br>
            <a:endParaRPr lang="en-GB" dirty="0"/>
          </a:p>
        </p:txBody>
      </p:sp>
      <p:sp>
        <p:nvSpPr>
          <p:cNvPr id="3" name="Content Placeholder 2">
            <a:extLst>
              <a:ext uri="{FF2B5EF4-FFF2-40B4-BE49-F238E27FC236}">
                <a16:creationId xmlns:a16="http://schemas.microsoft.com/office/drawing/2014/main" id="{CAD76269-B4DE-40D1-AF40-D1A5C415376B}"/>
              </a:ext>
            </a:extLst>
          </p:cNvPr>
          <p:cNvSpPr>
            <a:spLocks noGrp="1"/>
          </p:cNvSpPr>
          <p:nvPr>
            <p:ph sz="half" idx="1"/>
          </p:nvPr>
        </p:nvSpPr>
        <p:spPr>
          <a:xfrm>
            <a:off x="647999" y="1512000"/>
            <a:ext cx="10724295" cy="4500000"/>
          </a:xfrm>
        </p:spPr>
        <p:txBody>
          <a:bodyPr/>
          <a:lstStyle/>
          <a:p>
            <a:r>
              <a:rPr lang="fr-FR" sz="2000" b="0" dirty="0">
                <a:solidFill>
                  <a:schemeClr val="tx1"/>
                </a:solidFill>
                <a:latin typeface="British Council Sans" panose="020B0604020202020204" charset="0"/>
              </a:rPr>
              <a:t>Nous promouvons une culture d’intégration au sein de nos centres où tous les élèves sont les bienvenus et où nous reconnaissons la valeur des aptitudes et des compétences de chacun d’entre eux. </a:t>
            </a:r>
          </a:p>
          <a:p>
            <a:r>
              <a:rPr lang="fr-FR" sz="2000" b="0" dirty="0">
                <a:solidFill>
                  <a:schemeClr val="tx1"/>
                </a:solidFill>
                <a:latin typeface="British Council Sans" panose="020B0604020202020204" charset="0"/>
              </a:rPr>
              <a:t>Si votre enfant a un problème médical ou des besoins éducatifs particuliers, veuillez-nous en informer afin que nous puissions travailler avec vous pour l'aider au mieux. </a:t>
            </a:r>
          </a:p>
          <a:p>
            <a:r>
              <a:rPr lang="fr-FR" sz="2000" b="0" dirty="0">
                <a:solidFill>
                  <a:schemeClr val="tx1"/>
                </a:solidFill>
                <a:latin typeface="British Council Sans" panose="020B0604020202020204" charset="0"/>
              </a:rPr>
              <a:t>Notre coordinatrice spécialisée, </a:t>
            </a:r>
            <a:r>
              <a:rPr lang="fr-FR" sz="2000" b="0" dirty="0" err="1">
                <a:solidFill>
                  <a:schemeClr val="tx1"/>
                </a:solidFill>
                <a:latin typeface="British Council Sans" panose="020B0604020202020204" charset="0"/>
              </a:rPr>
              <a:t>MaryAnn</a:t>
            </a:r>
            <a:r>
              <a:rPr lang="fr-FR" sz="2000" b="0" dirty="0">
                <a:solidFill>
                  <a:schemeClr val="tx1"/>
                </a:solidFill>
                <a:latin typeface="British Council Sans" panose="020B0604020202020204" charset="0"/>
              </a:rPr>
              <a:t> Wilson, prendra contact avec vous.</a:t>
            </a:r>
            <a:endParaRPr lang="en-GB" sz="2000" b="0" dirty="0">
              <a:solidFill>
                <a:schemeClr val="tx1"/>
              </a:solidFill>
              <a:latin typeface="British Council Sans" panose="020B0604020202020204" charset="0"/>
            </a:endParaRPr>
          </a:p>
          <a:p>
            <a:endParaRPr lang="fr-FR" sz="2000" b="0" dirty="0">
              <a:solidFill>
                <a:schemeClr val="tx1"/>
              </a:solidFill>
              <a:latin typeface="British Council Sans" panose="020B0604020202020204" charset="0"/>
            </a:endParaRPr>
          </a:p>
          <a:p>
            <a:pPr algn="ctr"/>
            <a:r>
              <a:rPr lang="fr-BE" sz="2400" u="sng" dirty="0">
                <a:solidFill>
                  <a:srgbClr val="0000FF"/>
                </a:solidFill>
                <a:effectLst/>
                <a:latin typeface="British Council Sans" panose="020B0604020202020204" charset="0"/>
                <a:ea typeface="British Council Sans" panose="020B0604020202020204" charset="0"/>
                <a:cs typeface="British Council Sans" panose="020B0604020202020204" charset="0"/>
                <a:hlinkClick r:id="rId2"/>
              </a:rPr>
              <a:t>troublesdapprentissage@britishcouncil.fr</a:t>
            </a:r>
            <a:endParaRPr lang="fr-BE" sz="2400" u="sng" dirty="0">
              <a:solidFill>
                <a:srgbClr val="0000FF"/>
              </a:solidFill>
              <a:effectLst/>
              <a:latin typeface="British Council Sans" panose="020B0604020202020204" charset="0"/>
              <a:ea typeface="British Council Sans" panose="020B0604020202020204" charset="0"/>
              <a:cs typeface="British Council Sans" panose="020B0604020202020204" charset="0"/>
            </a:endParaRPr>
          </a:p>
          <a:p>
            <a:endParaRPr lang="fr-BE" sz="2400" b="0" u="sng" dirty="0">
              <a:solidFill>
                <a:srgbClr val="0000FF"/>
              </a:solidFill>
              <a:latin typeface="British Council Sans" panose="020B0604020202020204" charset="0"/>
            </a:endParaRPr>
          </a:p>
        </p:txBody>
      </p:sp>
      <p:sp>
        <p:nvSpPr>
          <p:cNvPr id="5" name="Footer Placeholder 4">
            <a:extLst>
              <a:ext uri="{FF2B5EF4-FFF2-40B4-BE49-F238E27FC236}">
                <a16:creationId xmlns:a16="http://schemas.microsoft.com/office/drawing/2014/main" id="{07583A80-C982-409F-A19E-3A9644376E2E}"/>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6AB8016A-FC5D-48B7-B281-DFBDE9B9CE2D}"/>
              </a:ext>
            </a:extLst>
          </p:cNvPr>
          <p:cNvSpPr>
            <a:spLocks noGrp="1"/>
          </p:cNvSpPr>
          <p:nvPr>
            <p:ph type="sldNum" sz="quarter" idx="12"/>
          </p:nvPr>
        </p:nvSpPr>
        <p:spPr/>
        <p:txBody>
          <a:bodyPr/>
          <a:lstStyle/>
          <a:p>
            <a:fld id="{A36854FA-307F-854E-96D4-DE585DB24BD3}" type="slidenum">
              <a:rPr lang="en-GB" noProof="0" smtClean="0"/>
              <a:t>26</a:t>
            </a:fld>
            <a:endParaRPr lang="en-GB" noProof="0"/>
          </a:p>
        </p:txBody>
      </p:sp>
    </p:spTree>
    <p:extLst>
      <p:ext uri="{BB962C8B-B14F-4D97-AF65-F5344CB8AC3E}">
        <p14:creationId xmlns:p14="http://schemas.microsoft.com/office/powerpoint/2010/main" val="1505388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2997B-CBED-4E54-8D96-AE1BBEFE7AE9}"/>
              </a:ext>
            </a:extLst>
          </p:cNvPr>
          <p:cNvSpPr>
            <a:spLocks noGrp="1"/>
          </p:cNvSpPr>
          <p:nvPr>
            <p:ph type="title"/>
          </p:nvPr>
        </p:nvSpPr>
        <p:spPr/>
        <p:txBody>
          <a:bodyPr/>
          <a:lstStyle/>
          <a:p>
            <a:r>
              <a:rPr lang="fr-FR" b="1" dirty="0"/>
              <a:t>Communication</a:t>
            </a:r>
            <a:br>
              <a:rPr lang="fr-FR" b="1" dirty="0"/>
            </a:br>
            <a:endParaRPr lang="en-GB" dirty="0"/>
          </a:p>
        </p:txBody>
      </p:sp>
      <p:sp>
        <p:nvSpPr>
          <p:cNvPr id="3" name="Content Placeholder 2">
            <a:extLst>
              <a:ext uri="{FF2B5EF4-FFF2-40B4-BE49-F238E27FC236}">
                <a16:creationId xmlns:a16="http://schemas.microsoft.com/office/drawing/2014/main" id="{FC4262F6-BCE8-4AFE-9215-E8E6A9D8810C}"/>
              </a:ext>
            </a:extLst>
          </p:cNvPr>
          <p:cNvSpPr>
            <a:spLocks noGrp="1"/>
          </p:cNvSpPr>
          <p:nvPr>
            <p:ph sz="half" idx="1"/>
          </p:nvPr>
        </p:nvSpPr>
        <p:spPr>
          <a:xfrm>
            <a:off x="653917" y="1296000"/>
            <a:ext cx="10608885" cy="4977577"/>
          </a:xfrm>
        </p:spPr>
        <p:txBody>
          <a:bodyPr/>
          <a:lstStyle/>
          <a:p>
            <a:r>
              <a:rPr lang="fr-FR" sz="1800" b="0" dirty="0">
                <a:solidFill>
                  <a:schemeClr val="tx1"/>
                </a:solidFill>
              </a:rPr>
              <a:t>La communication entre les élèves, les parents et les enseignants est un facteur important pour un apprentissage réussi. C'est ainsi que nous communiquons avec vous:</a:t>
            </a:r>
          </a:p>
          <a:p>
            <a:endParaRPr lang="fr-FR" sz="1800" b="0" dirty="0">
              <a:solidFill>
                <a:schemeClr val="tx1"/>
              </a:solidFill>
            </a:endParaRPr>
          </a:p>
          <a:p>
            <a:r>
              <a:rPr lang="fr-FR" sz="1800" b="0" dirty="0">
                <a:solidFill>
                  <a:schemeClr val="tx1"/>
                </a:solidFill>
              </a:rPr>
              <a:t>- </a:t>
            </a:r>
            <a:r>
              <a:rPr lang="fr-FR" sz="1800" b="0" dirty="0" err="1">
                <a:solidFill>
                  <a:schemeClr val="tx1"/>
                </a:solidFill>
              </a:rPr>
              <a:t>Language</a:t>
            </a:r>
            <a:r>
              <a:rPr lang="fr-FR" sz="1800" b="0" dirty="0">
                <a:solidFill>
                  <a:schemeClr val="tx1"/>
                </a:solidFill>
              </a:rPr>
              <a:t> Learning Notebook pour enregistrer les objectifs et les résultats des leçons</a:t>
            </a:r>
          </a:p>
          <a:p>
            <a:r>
              <a:rPr lang="fr-FR" sz="1800" b="0" dirty="0">
                <a:solidFill>
                  <a:schemeClr val="tx1"/>
                </a:solidFill>
              </a:rPr>
              <a:t>- Page de communication parents/professeurs au dos du Language Learning Notebook</a:t>
            </a:r>
          </a:p>
          <a:p>
            <a:r>
              <a:rPr lang="fr-FR" sz="1800" b="0" dirty="0">
                <a:solidFill>
                  <a:schemeClr val="tx1"/>
                </a:solidFill>
              </a:rPr>
              <a:t>- Réunions parents/professeurs en février</a:t>
            </a:r>
          </a:p>
          <a:p>
            <a:r>
              <a:rPr lang="fr-FR" sz="1800" b="0" dirty="0">
                <a:solidFill>
                  <a:schemeClr val="tx1"/>
                </a:solidFill>
              </a:rPr>
              <a:t>- Page web dédiée aux parents </a:t>
            </a:r>
            <a:r>
              <a:rPr lang="fr-FR" sz="1800" b="0" dirty="0">
                <a:solidFill>
                  <a:schemeClr val="tx1"/>
                </a:solidFill>
                <a:hlinkClick r:id="rId2"/>
              </a:rPr>
              <a:t>https://www.britishcouncil.fr/portail-parents</a:t>
            </a:r>
            <a:r>
              <a:rPr lang="fr-FR" sz="1800" b="0" dirty="0">
                <a:solidFill>
                  <a:schemeClr val="tx1"/>
                </a:solidFill>
              </a:rPr>
              <a:t> avec des informations sur le contenu des cours, les dates clés, les politiques et les activités de YL English Extra.</a:t>
            </a:r>
          </a:p>
          <a:p>
            <a:r>
              <a:rPr lang="fr-FR" sz="1800" b="0" dirty="0">
                <a:solidFill>
                  <a:schemeClr val="tx1"/>
                </a:solidFill>
              </a:rPr>
              <a:t>- Bulletins d'information réguliers pour les parents (Newsletter) </a:t>
            </a:r>
          </a:p>
          <a:p>
            <a:r>
              <a:rPr lang="fr-FR" sz="1800" b="0" dirty="0">
                <a:solidFill>
                  <a:schemeClr val="tx1"/>
                </a:solidFill>
              </a:rPr>
              <a:t>- 2 Bulletins de progrès en décembre et en juin</a:t>
            </a:r>
          </a:p>
        </p:txBody>
      </p:sp>
      <p:sp>
        <p:nvSpPr>
          <p:cNvPr id="5" name="Footer Placeholder 4">
            <a:extLst>
              <a:ext uri="{FF2B5EF4-FFF2-40B4-BE49-F238E27FC236}">
                <a16:creationId xmlns:a16="http://schemas.microsoft.com/office/drawing/2014/main" id="{7147E2AC-A442-4517-8FB0-F117136733B5}"/>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FDB813B0-23DB-4909-B853-AD21C4FA4A81}"/>
              </a:ext>
            </a:extLst>
          </p:cNvPr>
          <p:cNvSpPr>
            <a:spLocks noGrp="1"/>
          </p:cNvSpPr>
          <p:nvPr>
            <p:ph type="sldNum" sz="quarter" idx="12"/>
          </p:nvPr>
        </p:nvSpPr>
        <p:spPr/>
        <p:txBody>
          <a:bodyPr/>
          <a:lstStyle/>
          <a:p>
            <a:fld id="{A36854FA-307F-854E-96D4-DE585DB24BD3}" type="slidenum">
              <a:rPr lang="en-GB" noProof="0" smtClean="0"/>
              <a:t>27</a:t>
            </a:fld>
            <a:endParaRPr lang="en-GB" noProof="0"/>
          </a:p>
        </p:txBody>
      </p:sp>
    </p:spTree>
    <p:extLst>
      <p:ext uri="{BB962C8B-B14F-4D97-AF65-F5344CB8AC3E}">
        <p14:creationId xmlns:p14="http://schemas.microsoft.com/office/powerpoint/2010/main" val="562398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69CCB-3FA6-4F0D-BC18-215E1087D092}"/>
              </a:ext>
            </a:extLst>
          </p:cNvPr>
          <p:cNvSpPr>
            <a:spLocks noGrp="1"/>
          </p:cNvSpPr>
          <p:nvPr>
            <p:ph type="title"/>
          </p:nvPr>
        </p:nvSpPr>
        <p:spPr/>
        <p:txBody>
          <a:bodyPr/>
          <a:lstStyle/>
          <a:p>
            <a:r>
              <a:rPr lang="fr-FR" b="1" dirty="0"/>
              <a:t>Communication</a:t>
            </a:r>
            <a:br>
              <a:rPr lang="fr-FR" b="1" dirty="0"/>
            </a:br>
            <a:endParaRPr lang="en-GB" dirty="0"/>
          </a:p>
        </p:txBody>
      </p:sp>
      <p:sp>
        <p:nvSpPr>
          <p:cNvPr id="3" name="Content Placeholder 2">
            <a:extLst>
              <a:ext uri="{FF2B5EF4-FFF2-40B4-BE49-F238E27FC236}">
                <a16:creationId xmlns:a16="http://schemas.microsoft.com/office/drawing/2014/main" id="{1F8F542B-A59F-49EC-8384-52C3240204F5}"/>
              </a:ext>
            </a:extLst>
          </p:cNvPr>
          <p:cNvSpPr>
            <a:spLocks noGrp="1"/>
          </p:cNvSpPr>
          <p:nvPr>
            <p:ph sz="half" idx="1"/>
          </p:nvPr>
        </p:nvSpPr>
        <p:spPr>
          <a:xfrm>
            <a:off x="789153" y="1404996"/>
            <a:ext cx="10857460" cy="4500000"/>
          </a:xfrm>
        </p:spPr>
        <p:txBody>
          <a:bodyPr/>
          <a:lstStyle/>
          <a:p>
            <a:r>
              <a:rPr lang="fr-BE" sz="1800" b="0" dirty="0">
                <a:solidFill>
                  <a:schemeClr val="tx1"/>
                </a:solidFill>
              </a:rPr>
              <a:t>Si vous avez le moindre souci, la moindre hésitation ou réserve, veuillez nous en parler le plus tôt possible. </a:t>
            </a:r>
            <a:endParaRPr lang="en-GB" sz="1800" b="0" dirty="0">
              <a:solidFill>
                <a:schemeClr val="tx1"/>
              </a:solidFill>
            </a:endParaRPr>
          </a:p>
          <a:p>
            <a:r>
              <a:rPr lang="fr-BE" sz="1800" b="0" dirty="0">
                <a:solidFill>
                  <a:schemeClr val="tx1"/>
                </a:solidFill>
                <a:effectLst/>
                <a:latin typeface="British Council Sans" panose="020B0604020202020204" charset="0"/>
                <a:ea typeface="British Council Sans" panose="020B0604020202020204" charset="0"/>
                <a:cs typeface="British Council Sans" panose="020B0604020202020204" charset="0"/>
              </a:rPr>
              <a:t>Vous pouvez nous joindre à </a:t>
            </a:r>
            <a:r>
              <a:rPr lang="fr-BE" sz="1800" b="0" dirty="0">
                <a:solidFill>
                  <a:srgbClr val="424143"/>
                </a:solidFill>
                <a:effectLst/>
                <a:latin typeface="British Council Sans" panose="020B0604020202020204" charset="0"/>
                <a:ea typeface="British Council Sans" panose="020B0604020202020204" charset="0"/>
                <a:cs typeface="British Council Sans" panose="020B0604020202020204" charset="0"/>
                <a:hlinkClick r:id="rId2"/>
              </a:rPr>
              <a:t>contact@britishcouncil.fr</a:t>
            </a:r>
            <a:r>
              <a:rPr lang="fr-BE" sz="1800" b="0" dirty="0">
                <a:solidFill>
                  <a:srgbClr val="424143"/>
                </a:solidFill>
                <a:effectLst/>
                <a:latin typeface="British Council Sans" panose="020B0604020202020204" charset="0"/>
                <a:ea typeface="British Council Sans" panose="020B0604020202020204" charset="0"/>
                <a:cs typeface="British Council Sans" panose="020B0604020202020204" charset="0"/>
              </a:rPr>
              <a:t> </a:t>
            </a:r>
            <a:r>
              <a:rPr lang="fr-BE" sz="1800" b="0" dirty="0">
                <a:solidFill>
                  <a:schemeClr val="tx1"/>
                </a:solidFill>
                <a:effectLst/>
                <a:latin typeface="British Council Sans" panose="020B0604020202020204" charset="0"/>
                <a:ea typeface="British Council Sans" panose="020B0604020202020204" charset="0"/>
                <a:cs typeface="British Council Sans" panose="020B0604020202020204" charset="0"/>
              </a:rPr>
              <a:t>/ 01 49 55 73 00</a:t>
            </a:r>
          </a:p>
          <a:p>
            <a:endParaRPr lang="en-GB" sz="1800" b="0" dirty="0">
              <a:solidFill>
                <a:schemeClr val="tx1"/>
              </a:solidFill>
              <a:latin typeface="British Council Sans" panose="020B0604020202020204" charset="0"/>
              <a:ea typeface="British Council Sans" panose="020B0604020202020204" charset="0"/>
              <a:cs typeface="British Council Sans" panose="020B0604020202020204" charset="0"/>
            </a:endParaRPr>
          </a:p>
          <a:p>
            <a:r>
              <a:rPr lang="en-GB" sz="1800" b="0" dirty="0">
                <a:solidFill>
                  <a:schemeClr val="tx1"/>
                </a:solidFill>
                <a:latin typeface="British Council Sans" panose="020B0604020202020204" charset="0"/>
                <a:ea typeface="British Council Sans" panose="020B0604020202020204" charset="0"/>
                <a:cs typeface="British Council Sans" panose="020B0604020202020204" charset="0"/>
              </a:rPr>
              <a:t>Rim KALAÏ </a:t>
            </a:r>
            <a:r>
              <a:rPr lang="en-GB" sz="1800" b="0" dirty="0">
                <a:solidFill>
                  <a:schemeClr val="tx1"/>
                </a:solidFill>
                <a:latin typeface="British Council Sans" panose="020B0604020202020204" charset="0"/>
                <a:ea typeface="British Council Sans" panose="020B0604020202020204" charset="0"/>
                <a:cs typeface="British Council Sans" panose="020B0604020202020204" charset="0"/>
                <a:hlinkClick r:id="rId3"/>
              </a:rPr>
              <a:t>rim.kalai@britishcouncil.fr</a:t>
            </a:r>
            <a:endParaRPr lang="en-GB" sz="1800" b="0" dirty="0">
              <a:solidFill>
                <a:schemeClr val="tx1"/>
              </a:solidFill>
              <a:latin typeface="British Council Sans" panose="020B0604020202020204" charset="0"/>
              <a:ea typeface="British Council Sans" panose="020B0604020202020204" charset="0"/>
              <a:cs typeface="British Council Sans" panose="020B0604020202020204" charset="0"/>
            </a:endParaRPr>
          </a:p>
          <a:p>
            <a:endParaRPr lang="fr-BE" sz="1800" b="0" dirty="0">
              <a:solidFill>
                <a:schemeClr val="tx1"/>
              </a:solidFill>
              <a:effectLst/>
              <a:latin typeface="British Council Sans" panose="020B0604020202020204" charset="0"/>
              <a:ea typeface="British Council Sans" panose="020B0604020202020204" charset="0"/>
              <a:cs typeface="British Council Sans" panose="020B0604020202020204" charset="0"/>
            </a:endParaRPr>
          </a:p>
          <a:p>
            <a:r>
              <a:rPr lang="fr-BE" sz="1800" b="0" dirty="0">
                <a:solidFill>
                  <a:schemeClr val="tx1"/>
                </a:solidFill>
                <a:effectLst/>
                <a:latin typeface="British Council Sans" panose="020B0604020202020204" charset="0"/>
                <a:ea typeface="British Council Sans" panose="020B0604020202020204" charset="0"/>
                <a:cs typeface="British Council Sans" panose="020B0604020202020204" charset="0"/>
              </a:rPr>
              <a:t>En cas d’absence merci de nous envoyer un email à </a:t>
            </a:r>
            <a:r>
              <a:rPr lang="fr-BE" sz="1800" b="0" u="none" strike="noStrike" dirty="0">
                <a:solidFill>
                  <a:srgbClr val="424143"/>
                </a:solidFill>
                <a:effectLst/>
                <a:latin typeface="British Council Sans" panose="020B0604020202020204" charset="0"/>
                <a:ea typeface="British Council Sans" panose="020B0604020202020204" charset="0"/>
                <a:cs typeface="British Council Sans" panose="020B0604020202020204" charset="0"/>
                <a:hlinkClick r:id="rId4"/>
              </a:rPr>
              <a:t>absencesidf@britishcouncil.fr</a:t>
            </a:r>
            <a:r>
              <a:rPr lang="fr-BE" sz="1800" b="0" dirty="0">
                <a:solidFill>
                  <a:srgbClr val="424143"/>
                </a:solidFill>
                <a:effectLst/>
                <a:latin typeface="British Council Sans" panose="020B0604020202020204" charset="0"/>
                <a:ea typeface="British Council Sans" panose="020B0604020202020204" charset="0"/>
                <a:cs typeface="British Council Sans" panose="020B0604020202020204" charset="0"/>
              </a:rPr>
              <a:t> </a:t>
            </a:r>
            <a:endParaRPr lang="fr-BE" sz="1800" b="0" dirty="0">
              <a:solidFill>
                <a:srgbClr val="424143"/>
              </a:solidFill>
              <a:latin typeface="British Council Sans" panose="020B0604020202020204" charset="0"/>
              <a:ea typeface="British Council Sans" panose="020B0604020202020204" charset="0"/>
              <a:cs typeface="British Council Sans" panose="020B0604020202020204" charset="0"/>
            </a:endParaRPr>
          </a:p>
          <a:p>
            <a:endParaRPr lang="fr-BE" sz="1800" b="0" dirty="0">
              <a:solidFill>
                <a:srgbClr val="424143"/>
              </a:solidFill>
              <a:effectLst/>
              <a:latin typeface="British Council Sans" panose="020B0604020202020204" charset="0"/>
              <a:ea typeface="British Council Sans" panose="020B0604020202020204" charset="0"/>
              <a:cs typeface="British Council Sans" panose="020B0604020202020204" charset="0"/>
            </a:endParaRPr>
          </a:p>
          <a:p>
            <a:r>
              <a:rPr lang="fr-FR" sz="1800" b="0" dirty="0">
                <a:solidFill>
                  <a:schemeClr val="tx1"/>
                </a:solidFill>
                <a:latin typeface="British Council Sans" panose="020B0604020202020204" charset="0"/>
              </a:rPr>
              <a:t>Si votre enfant du secondaire est absent sans justification, nous vous en informerons par e-mail / téléphone.</a:t>
            </a:r>
            <a:endParaRPr lang="fr-BE" sz="1800" b="0" dirty="0">
              <a:solidFill>
                <a:schemeClr val="tx1"/>
              </a:solidFill>
              <a:latin typeface="British Council Sans" panose="020B0604020202020204" charset="0"/>
            </a:endParaRPr>
          </a:p>
          <a:p>
            <a:endParaRPr lang="en-GB" sz="1800" dirty="0">
              <a:effectLst/>
              <a:latin typeface="British Council Sans" panose="020B0604020202020204" charset="0"/>
              <a:ea typeface="British Council Sans" panose="020B0604020202020204" charset="0"/>
              <a:cs typeface="British Council Sans" panose="020B0604020202020204" charset="0"/>
            </a:endParaRPr>
          </a:p>
          <a:p>
            <a:endParaRPr lang="en-GB" dirty="0"/>
          </a:p>
        </p:txBody>
      </p:sp>
      <p:sp>
        <p:nvSpPr>
          <p:cNvPr id="5" name="Footer Placeholder 4">
            <a:extLst>
              <a:ext uri="{FF2B5EF4-FFF2-40B4-BE49-F238E27FC236}">
                <a16:creationId xmlns:a16="http://schemas.microsoft.com/office/drawing/2014/main" id="{2BC7F2DD-97FA-4974-BD88-732AC1B4BD7D}"/>
              </a:ext>
            </a:extLst>
          </p:cNvPr>
          <p:cNvSpPr>
            <a:spLocks noGrp="1"/>
          </p:cNvSpPr>
          <p:nvPr>
            <p:ph type="ftr" sz="quarter" idx="11"/>
          </p:nvPr>
        </p:nvSpPr>
        <p:spPr/>
        <p:txBody>
          <a:bodyPr/>
          <a:lstStyle/>
          <a:p>
            <a:r>
              <a:rPr lang="en-US"/>
              <a:t>www.britishcouncil.org</a:t>
            </a:r>
          </a:p>
        </p:txBody>
      </p:sp>
      <p:sp>
        <p:nvSpPr>
          <p:cNvPr id="6" name="Slide Number Placeholder 5">
            <a:extLst>
              <a:ext uri="{FF2B5EF4-FFF2-40B4-BE49-F238E27FC236}">
                <a16:creationId xmlns:a16="http://schemas.microsoft.com/office/drawing/2014/main" id="{99CD99C7-F2DE-4EA3-82FE-1398EA8C47E8}"/>
              </a:ext>
            </a:extLst>
          </p:cNvPr>
          <p:cNvSpPr>
            <a:spLocks noGrp="1"/>
          </p:cNvSpPr>
          <p:nvPr>
            <p:ph type="sldNum" sz="quarter" idx="12"/>
          </p:nvPr>
        </p:nvSpPr>
        <p:spPr/>
        <p:txBody>
          <a:bodyPr/>
          <a:lstStyle/>
          <a:p>
            <a:fld id="{A36854FA-307F-854E-96D4-DE585DB24BD3}" type="slidenum">
              <a:rPr lang="en-GB" noProof="0" smtClean="0"/>
              <a:t>28</a:t>
            </a:fld>
            <a:endParaRPr lang="en-GB" noProof="0"/>
          </a:p>
        </p:txBody>
      </p:sp>
    </p:spTree>
    <p:extLst>
      <p:ext uri="{BB962C8B-B14F-4D97-AF65-F5344CB8AC3E}">
        <p14:creationId xmlns:p14="http://schemas.microsoft.com/office/powerpoint/2010/main" val="3807088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B4E8B84-C685-45CD-80CC-8FEDE43647E5}"/>
              </a:ext>
            </a:extLst>
          </p:cNvPr>
          <p:cNvSpPr>
            <a:spLocks noGrp="1"/>
          </p:cNvSpPr>
          <p:nvPr>
            <p:ph type="ftr" sz="quarter" idx="11"/>
          </p:nvPr>
        </p:nvSpPr>
        <p:spPr/>
        <p:txBody>
          <a:bodyPr/>
          <a:lstStyle/>
          <a:p>
            <a:r>
              <a:rPr lang="en-GB" noProof="0"/>
              <a:t>www.britishcouncil.org</a:t>
            </a:r>
          </a:p>
        </p:txBody>
      </p:sp>
      <p:sp>
        <p:nvSpPr>
          <p:cNvPr id="3" name="Slide Number Placeholder 2">
            <a:extLst>
              <a:ext uri="{FF2B5EF4-FFF2-40B4-BE49-F238E27FC236}">
                <a16:creationId xmlns:a16="http://schemas.microsoft.com/office/drawing/2014/main" id="{722EBA4E-8321-4BE5-9FAE-120F08176570}"/>
              </a:ext>
            </a:extLst>
          </p:cNvPr>
          <p:cNvSpPr>
            <a:spLocks noGrp="1"/>
          </p:cNvSpPr>
          <p:nvPr>
            <p:ph type="sldNum" sz="quarter" idx="12"/>
          </p:nvPr>
        </p:nvSpPr>
        <p:spPr/>
        <p:txBody>
          <a:bodyPr/>
          <a:lstStyle/>
          <a:p>
            <a:fld id="{A36854FA-307F-854E-96D4-DE585DB24BD3}" type="slidenum">
              <a:rPr lang="en-GB" noProof="0" smtClean="0"/>
              <a:t>29</a:t>
            </a:fld>
            <a:endParaRPr lang="en-GB" noProof="0"/>
          </a:p>
        </p:txBody>
      </p:sp>
      <p:pic>
        <p:nvPicPr>
          <p:cNvPr id="1026" name="Picture 2" descr="Call for Speaker Questions! | Developmental Disability Day (DDDay)">
            <a:extLst>
              <a:ext uri="{FF2B5EF4-FFF2-40B4-BE49-F238E27FC236}">
                <a16:creationId xmlns:a16="http://schemas.microsoft.com/office/drawing/2014/main" id="{8223B43E-C83C-4B7B-A787-F244B78BE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937" y="1582214"/>
            <a:ext cx="7278626" cy="4233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37864"/>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Cover - indigo">
  <a:themeElements>
    <a:clrScheme name="New - Magenta">
      <a:dk1>
        <a:srgbClr val="000000"/>
      </a:dk1>
      <a:lt1>
        <a:srgbClr val="FFFFFF"/>
      </a:lt1>
      <a:dk2>
        <a:srgbClr val="230859"/>
      </a:dk2>
      <a:lt2>
        <a:srgbClr val="C8C8C8"/>
      </a:lt2>
      <a:accent1>
        <a:srgbClr val="FF00C8"/>
      </a:accent1>
      <a:accent2>
        <a:srgbClr val="B25EFF"/>
      </a:accent2>
      <a:accent3>
        <a:srgbClr val="00DCFF"/>
      </a:accent3>
      <a:accent4>
        <a:srgbClr val="EA0034"/>
      </a:accent4>
      <a:accent5>
        <a:srgbClr val="FF8200"/>
      </a:accent5>
      <a:accent6>
        <a:srgbClr val="5DEB4B"/>
      </a:accent6>
      <a:hlink>
        <a:srgbClr val="FF00C8"/>
      </a:hlink>
      <a:folHlink>
        <a:srgbClr val="230859"/>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011_06 Brand PowerPoint Template - Widescreen - Pink" id="{12611C7B-101B-4980-BD3A-B56D18EB813C}" vid="{395D05CD-2DC5-4E04-ADBE-37A8BC77F035}"/>
    </a:ext>
  </a:extLst>
</a:theme>
</file>

<file path=ppt/theme/theme2.xml><?xml version="1.0" encoding="utf-8"?>
<a:theme xmlns:a="http://schemas.openxmlformats.org/drawingml/2006/main" name="Section - indigo">
  <a:themeElements>
    <a:clrScheme name="New - Magenta">
      <a:dk1>
        <a:srgbClr val="000000"/>
      </a:dk1>
      <a:lt1>
        <a:srgbClr val="FFFFFF"/>
      </a:lt1>
      <a:dk2>
        <a:srgbClr val="230859"/>
      </a:dk2>
      <a:lt2>
        <a:srgbClr val="C8C8C8"/>
      </a:lt2>
      <a:accent1>
        <a:srgbClr val="FF00C8"/>
      </a:accent1>
      <a:accent2>
        <a:srgbClr val="B25EFF"/>
      </a:accent2>
      <a:accent3>
        <a:srgbClr val="00DCFF"/>
      </a:accent3>
      <a:accent4>
        <a:srgbClr val="EA0034"/>
      </a:accent4>
      <a:accent5>
        <a:srgbClr val="FF8200"/>
      </a:accent5>
      <a:accent6>
        <a:srgbClr val="5DEB4B"/>
      </a:accent6>
      <a:hlink>
        <a:srgbClr val="FF00C8"/>
      </a:hlink>
      <a:folHlink>
        <a:srgbClr val="230859"/>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011_06 Brand PowerPoint Template - Widescreen - Pink" id="{12611C7B-101B-4980-BD3A-B56D18EB813C}" vid="{1C60AE56-FE27-43F3-985C-C86BD8F5FDC0}"/>
    </a:ext>
  </a:extLst>
</a:theme>
</file>

<file path=ppt/theme/theme3.xml><?xml version="1.0" encoding="utf-8"?>
<a:theme xmlns:a="http://schemas.openxmlformats.org/drawingml/2006/main" name="British Council">
  <a:themeElements>
    <a:clrScheme name="Custom 6">
      <a:dk1>
        <a:srgbClr val="000000"/>
      </a:dk1>
      <a:lt1>
        <a:srgbClr val="FFFFFF"/>
      </a:lt1>
      <a:dk2>
        <a:srgbClr val="230859"/>
      </a:dk2>
      <a:lt2>
        <a:srgbClr val="C8C8C8"/>
      </a:lt2>
      <a:accent1>
        <a:srgbClr val="FF00C8"/>
      </a:accent1>
      <a:accent2>
        <a:srgbClr val="B25EFF"/>
      </a:accent2>
      <a:accent3>
        <a:srgbClr val="00DCFF"/>
      </a:accent3>
      <a:accent4>
        <a:srgbClr val="EA0034"/>
      </a:accent4>
      <a:accent5>
        <a:srgbClr val="FF8200"/>
      </a:accent5>
      <a:accent6>
        <a:srgbClr val="5DEB4B"/>
      </a:accent6>
      <a:hlink>
        <a:srgbClr val="FF00C8"/>
      </a:hlink>
      <a:folHlink>
        <a:srgbClr val="898A8D"/>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90000"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011_06 Brand PowerPoint Template - Widescreen - Pink" id="{12611C7B-101B-4980-BD3A-B56D18EB813C}" vid="{6352C46B-AB6D-4712-B8C5-14B51B116499}"/>
    </a:ext>
  </a:extLst>
</a:theme>
</file>

<file path=ppt/theme/theme4.xml><?xml version="1.0" encoding="utf-8"?>
<a:theme xmlns:a="http://schemas.openxmlformats.org/drawingml/2006/main" name="1_Section - indigo">
  <a:themeElements>
    <a:clrScheme name="British Council - Blue">
      <a:dk1>
        <a:srgbClr val="000000"/>
      </a:dk1>
      <a:lt1>
        <a:srgbClr val="FFFFFF"/>
      </a:lt1>
      <a:dk2>
        <a:srgbClr val="230859"/>
      </a:dk2>
      <a:lt2>
        <a:srgbClr val="C8C8C8"/>
      </a:lt2>
      <a:accent1>
        <a:srgbClr val="00DCFF"/>
      </a:accent1>
      <a:accent2>
        <a:srgbClr val="FF00C8"/>
      </a:accent2>
      <a:accent3>
        <a:srgbClr val="B25EFF"/>
      </a:accent3>
      <a:accent4>
        <a:srgbClr val="EA0034"/>
      </a:accent4>
      <a:accent5>
        <a:srgbClr val="FF8200"/>
      </a:accent5>
      <a:accent6>
        <a:srgbClr val="5DEB4B"/>
      </a:accent6>
      <a:hlink>
        <a:srgbClr val="230859"/>
      </a:hlink>
      <a:folHlink>
        <a:srgbClr val="7F7F7F"/>
      </a:folHlink>
    </a:clrScheme>
    <a:fontScheme name="Headline &amp; Sans">
      <a:majorFont>
        <a:latin typeface="British Council Sans Headline"/>
        <a:ea typeface=""/>
        <a:cs typeface=""/>
      </a:majorFont>
      <a:minorFont>
        <a:latin typeface="British Council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011_06 Brand PowerPoint Template - Widescreen - Blue" id="{69DEF295-565D-4119-9CFA-5FDFF474518C}" vid="{C9A94745-4AF8-432C-80EB-86F652D44848}"/>
    </a:ext>
  </a:extLst>
</a:theme>
</file>

<file path=ppt/theme/theme5.xml><?xml version="1.0" encoding="utf-8"?>
<a:theme xmlns:a="http://schemas.openxmlformats.org/drawingml/2006/main" name="Title &amp; Subtitle">
  <a:themeElements>
    <a:clrScheme name="">
      <a:dk1>
        <a:srgbClr val="000000"/>
      </a:dk1>
      <a:lt1>
        <a:srgbClr val="FFFFFF"/>
      </a:lt1>
      <a:dk2>
        <a:srgbClr val="000000"/>
      </a:dk2>
      <a:lt2>
        <a:srgbClr val="000000"/>
      </a:lt2>
      <a:accent1>
        <a:srgbClr val="4D0069"/>
      </a:accent1>
      <a:accent2>
        <a:srgbClr val="333399"/>
      </a:accent2>
      <a:accent3>
        <a:srgbClr val="FFFFFF"/>
      </a:accent3>
      <a:accent4>
        <a:srgbClr val="000000"/>
      </a:accent4>
      <a:accent5>
        <a:srgbClr val="B2AAB9"/>
      </a:accent5>
      <a:accent6>
        <a:srgbClr val="2D2D8A"/>
      </a:accent6>
      <a:hlink>
        <a:srgbClr val="009999"/>
      </a:hlink>
      <a:folHlink>
        <a:srgbClr val="99CC00"/>
      </a:folHlink>
    </a:clrScheme>
    <a:fontScheme name="Title &amp; Subtitle">
      <a:majorFont>
        <a:latin typeface="Gill Sans"/>
        <a:ea typeface="ヒラギノ角ゴ Pro W3"/>
        <a:cs typeface="ヒラギノ角ゴ Pro W3"/>
      </a:majorFont>
      <a:minorFont>
        <a:latin typeface="Gill Sans"/>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Gill Sans" charset="0"/>
            <a:ea typeface="ヒラギノ角ゴ Pro W3" charset="0"/>
            <a:cs typeface="ヒラギノ角ゴ Pro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Gill Sans" charset="0"/>
            <a:ea typeface="ヒラギノ角ゴ Pro W3" charset="0"/>
            <a:cs typeface="ヒラギノ角ゴ Pro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2FFF4E447EEC3448C701901D1D0C16E" ma:contentTypeVersion="9" ma:contentTypeDescription="Create a new document." ma:contentTypeScope="" ma:versionID="ae8d60d69618fbc47bd7e3fb030e741f">
  <xsd:schema xmlns:xsd="http://www.w3.org/2001/XMLSchema" xmlns:xs="http://www.w3.org/2001/XMLSchema" xmlns:p="http://schemas.microsoft.com/office/2006/metadata/properties" xmlns:ns2="819b029f-5c1f-4d0b-bc24-d8a1f53134f9" xmlns:ns3="7d2cea8d-e395-4862-ba5e-50b15eb5a0b9" targetNamespace="http://schemas.microsoft.com/office/2006/metadata/properties" ma:root="true" ma:fieldsID="86d3304099f281c3e0a0f414e7aca87c" ns2:_="" ns3:_="">
    <xsd:import namespace="819b029f-5c1f-4d0b-bc24-d8a1f53134f9"/>
    <xsd:import namespace="7d2cea8d-e395-4862-ba5e-50b15eb5a0b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9b029f-5c1f-4d0b-bc24-d8a1f53134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d2cea8d-e395-4862-ba5e-50b15eb5a0b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1B9020-C9B0-4EED-915A-C07178A71698}">
  <ds:schemaRefs>
    <ds:schemaRef ds:uri="http://schemas.microsoft.com/sharepoint/v3/contenttype/forms"/>
  </ds:schemaRefs>
</ds:datastoreItem>
</file>

<file path=customXml/itemProps2.xml><?xml version="1.0" encoding="utf-8"?>
<ds:datastoreItem xmlns:ds="http://schemas.openxmlformats.org/officeDocument/2006/customXml" ds:itemID="{20A2713D-3F4B-4C0A-9E35-348F32B9058A}">
  <ds:schemaRefs>
    <ds:schemaRef ds:uri="819b029f-5c1f-4d0b-bc24-d8a1f53134f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F58A2F2-4B80-4B18-8A69-34E8DEEFC4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9b029f-5c1f-4d0b-bc24-d8a1f53134f9"/>
    <ds:schemaRef ds:uri="7d2cea8d-e395-4862-ba5e-50b15eb5a0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Instructions - pink widescreen</Template>
  <TotalTime>657</TotalTime>
  <Words>1358</Words>
  <Application>Microsoft Office PowerPoint</Application>
  <PresentationFormat>Widescreen</PresentationFormat>
  <Paragraphs>196</Paragraphs>
  <Slides>29</Slides>
  <Notes>8</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29</vt:i4>
      </vt:variant>
    </vt:vector>
  </HeadingPairs>
  <TitlesOfParts>
    <vt:vector size="43" baseType="lpstr">
      <vt:lpstr>Gill Sans</vt:lpstr>
      <vt:lpstr>British Council Sans Headline</vt:lpstr>
      <vt:lpstr>Verdana</vt:lpstr>
      <vt:lpstr>Arial</vt:lpstr>
      <vt:lpstr>Calibri Light</vt:lpstr>
      <vt:lpstr>Calibri</vt:lpstr>
      <vt:lpstr>British Council Sans</vt:lpstr>
      <vt:lpstr>Wingdings</vt:lpstr>
      <vt:lpstr>Cover - indigo</vt:lpstr>
      <vt:lpstr>Section - indigo</vt:lpstr>
      <vt:lpstr>British Council</vt:lpstr>
      <vt:lpstr>1_Section - indigo</vt:lpstr>
      <vt:lpstr>Title &amp; Subtitle</vt:lpstr>
      <vt:lpstr>1_Office Theme</vt:lpstr>
      <vt:lpstr>Welcome – Exam preparation Courses</vt:lpstr>
      <vt:lpstr>Bienvenue au British Council France </vt:lpstr>
      <vt:lpstr>Pourquoi choisir un examen Cambridge? </vt:lpstr>
      <vt:lpstr>PowerPoint Presentation</vt:lpstr>
      <vt:lpstr>Niveau recommandé par classe scolaire</vt:lpstr>
      <vt:lpstr>Cambridge vs IELTS</vt:lpstr>
      <vt:lpstr>PowerPoint Presentation</vt:lpstr>
      <vt:lpstr>PowerPoint Presentation</vt:lpstr>
      <vt:lpstr>Notre approche</vt:lpstr>
      <vt:lpstr>Notre approche de l'enseignement et de l'apprentissage </vt:lpstr>
      <vt:lpstr>Comment mesurer les progrès?</vt:lpstr>
      <vt:lpstr>Evaluation </vt:lpstr>
      <vt:lpstr>Evaluation </vt:lpstr>
      <vt:lpstr>Evaluation </vt:lpstr>
      <vt:lpstr>PowerPoint Presentation</vt:lpstr>
      <vt:lpstr>Le contenu de chaque examen</vt:lpstr>
      <vt:lpstr>PowerPoint Presentation</vt:lpstr>
      <vt:lpstr>PowerPoint Presentation</vt:lpstr>
      <vt:lpstr>PowerPoint Presentation</vt:lpstr>
      <vt:lpstr>PowerPoint Presentation</vt:lpstr>
      <vt:lpstr>PowerPoint Presentation</vt:lpstr>
      <vt:lpstr>Les points pratiques</vt:lpstr>
      <vt:lpstr>Que doit apporter mon enfant chaque semaine ? </vt:lpstr>
      <vt:lpstr>Quel livre et ou l’acheter?</vt:lpstr>
      <vt:lpstr>Politique de comportement </vt:lpstr>
      <vt:lpstr>Besoins éducatifs particuliers </vt:lpstr>
      <vt:lpstr>Communication </vt:lpstr>
      <vt:lpstr>Communication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 on one  or two lines</dc:title>
  <dc:creator>Hodge, Emily (France)</dc:creator>
  <cp:lastModifiedBy>Malcolm, Philip (France)</cp:lastModifiedBy>
  <cp:revision>20</cp:revision>
  <cp:lastPrinted>2019-09-18T09:30:23Z</cp:lastPrinted>
  <dcterms:created xsi:type="dcterms:W3CDTF">2021-07-13T13:58:46Z</dcterms:created>
  <dcterms:modified xsi:type="dcterms:W3CDTF">2026-10-13T09:13:04Z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0x010100D2FFF4E447EEC3448C701901D1D0C16E</vt:lpwstr>
  </property>
</Properties>
</file>